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slideLayouts/slideLayout4.xml" ContentType="application/vnd.openxmlformats-officedocument.presentationml.slideLayout+xml"/>
  <Override PartName="/ppt/theme/theme4.xml" ContentType="application/vnd.openxmlformats-officedocument.theme+xml"/>
  <Override PartName="/ppt/slideLayouts/slideLayout5.xml" ContentType="application/vnd.openxmlformats-officedocument.presentationml.slideLayout+xml"/>
  <Override PartName="/ppt/theme/theme5.xml" ContentType="application/vnd.openxmlformats-officedocument.theme+xml"/>
  <Override PartName="/ppt/slideLayouts/slideLayout6.xml" ContentType="application/vnd.openxmlformats-officedocument.presentationml.slideLayout+xml"/>
  <Override PartName="/ppt/theme/theme6.xml" ContentType="application/vnd.openxmlformats-officedocument.theme+xml"/>
  <Override PartName="/ppt/slideLayouts/slideLayout7.xml" ContentType="application/vnd.openxmlformats-officedocument.presentationml.slideLayout+xml"/>
  <Override PartName="/ppt/theme/theme7.xml" ContentType="application/vnd.openxmlformats-officedocument.theme+xml"/>
  <Override PartName="/ppt/slideLayouts/slideLayout8.xml" ContentType="application/vnd.openxmlformats-officedocument.presentationml.slideLayout+xml"/>
  <Override PartName="/ppt/theme/theme8.xml" ContentType="application/vnd.openxmlformats-officedocument.theme+xml"/>
  <Override PartName="/ppt/slideLayouts/slideLayout9.xml" ContentType="application/vnd.openxmlformats-officedocument.presentationml.slideLayout+xml"/>
  <Override PartName="/ppt/theme/theme9.xml" ContentType="application/vnd.openxmlformats-officedocument.theme+xml"/>
  <Override PartName="/ppt/slideLayouts/slideLayout10.xml" ContentType="application/vnd.openxmlformats-officedocument.presentationml.slideLayout+xml"/>
  <Override PartName="/ppt/theme/theme10.xml" ContentType="application/vnd.openxmlformats-officedocument.theme+xml"/>
  <Override PartName="/ppt/slideLayouts/slideLayout11.xml" ContentType="application/vnd.openxmlformats-officedocument.presentationml.slideLayout+xml"/>
  <Override PartName="/ppt/theme/theme11.xml" ContentType="application/vnd.openxmlformats-officedocument.theme+xml"/>
  <Override PartName="/ppt/slideLayouts/slideLayout12.xml" ContentType="application/vnd.openxmlformats-officedocument.presentationml.slideLayout+xml"/>
  <Override PartName="/ppt/theme/theme12.xml" ContentType="application/vnd.openxmlformats-officedocument.theme+xml"/>
  <Override PartName="/ppt/slideLayouts/slideLayout13.xml" ContentType="application/vnd.openxmlformats-officedocument.presentationml.slideLayout+xml"/>
  <Override PartName="/ppt/theme/theme13.xml" ContentType="application/vnd.openxmlformats-officedocument.theme+xml"/>
  <Override PartName="/ppt/slideLayouts/slideLayout14.xml" ContentType="application/vnd.openxmlformats-officedocument.presentationml.slideLayout+xml"/>
  <Override PartName="/ppt/theme/theme14.xml" ContentType="application/vnd.openxmlformats-officedocument.theme+xml"/>
  <Override PartName="/ppt/slideLayouts/slideLayout15.xml" ContentType="application/vnd.openxmlformats-officedocument.presentationml.slideLayout+xml"/>
  <Override PartName="/ppt/theme/theme15.xml" ContentType="application/vnd.openxmlformats-officedocument.theme+xml"/>
  <Override PartName="/ppt/slideLayouts/slideLayout16.xml" ContentType="application/vnd.openxmlformats-officedocument.presentationml.slideLayout+xml"/>
  <Override PartName="/ppt/theme/theme16.xml" ContentType="application/vnd.openxmlformats-officedocument.theme+xml"/>
  <Override PartName="/ppt/slideLayouts/slideLayout17.xml" ContentType="application/vnd.openxmlformats-officedocument.presentationml.slideLayout+xml"/>
  <Override PartName="/ppt/theme/theme17.xml" ContentType="application/vnd.openxmlformats-officedocument.theme+xml"/>
  <Override PartName="/ppt/slideLayouts/slideLayout18.xml" ContentType="application/vnd.openxmlformats-officedocument.presentationml.slideLayout+xml"/>
  <Override PartName="/ppt/theme/theme18.xml" ContentType="application/vnd.openxmlformats-officedocument.theme+xml"/>
  <Override PartName="/ppt/slideLayouts/slideLayout19.xml" ContentType="application/vnd.openxmlformats-officedocument.presentationml.slideLayout+xml"/>
  <Override PartName="/ppt/theme/theme19.xml" ContentType="application/vnd.openxmlformats-officedocument.theme+xml"/>
  <Override PartName="/ppt/slideLayouts/slideLayout20.xml" ContentType="application/vnd.openxmlformats-officedocument.presentationml.slideLayout+xml"/>
  <Override PartName="/ppt/theme/theme20.xml" ContentType="application/vnd.openxmlformats-officedocument.theme+xml"/>
  <Override PartName="/ppt/slideLayouts/slideLayout21.xml" ContentType="application/vnd.openxmlformats-officedocument.presentationml.slideLayout+xml"/>
  <Override PartName="/ppt/theme/theme21.xml" ContentType="application/vnd.openxmlformats-officedocument.theme+xml"/>
  <Override PartName="/ppt/slideLayouts/slideLayout22.xml" ContentType="application/vnd.openxmlformats-officedocument.presentationml.slideLayout+xml"/>
  <Override PartName="/ppt/theme/theme22.xml" ContentType="application/vnd.openxmlformats-officedocument.theme+xml"/>
  <Override PartName="/ppt/slideLayouts/slideLayout23.xml" ContentType="application/vnd.openxmlformats-officedocument.presentationml.slideLayout+xml"/>
  <Override PartName="/ppt/theme/theme23.xml" ContentType="application/vnd.openxmlformats-officedocument.theme+xml"/>
  <Override PartName="/ppt/slideLayouts/slideLayout24.xml" ContentType="application/vnd.openxmlformats-officedocument.presentationml.slideLayout+xml"/>
  <Override PartName="/ppt/theme/theme24.xml" ContentType="application/vnd.openxmlformats-officedocument.theme+xml"/>
  <Override PartName="/ppt/slideLayouts/slideLayout25.xml" ContentType="application/vnd.openxmlformats-officedocument.presentationml.slideLayout+xml"/>
  <Override PartName="/ppt/theme/theme25.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0" r:id="rId2"/>
    <p:sldMasterId id="2147483652" r:id="rId3"/>
    <p:sldMasterId id="2147483654" r:id="rId4"/>
    <p:sldMasterId id="2147483656" r:id="rId5"/>
    <p:sldMasterId id="2147483658" r:id="rId6"/>
    <p:sldMasterId id="2147483660" r:id="rId7"/>
    <p:sldMasterId id="2147483662" r:id="rId8"/>
    <p:sldMasterId id="2147483664" r:id="rId9"/>
    <p:sldMasterId id="2147483666" r:id="rId10"/>
    <p:sldMasterId id="2147483668" r:id="rId11"/>
    <p:sldMasterId id="2147483670" r:id="rId12"/>
    <p:sldMasterId id="2147483672" r:id="rId13"/>
    <p:sldMasterId id="2147483674" r:id="rId14"/>
    <p:sldMasterId id="2147483676" r:id="rId15"/>
    <p:sldMasterId id="2147483678" r:id="rId16"/>
    <p:sldMasterId id="2147483680" r:id="rId17"/>
    <p:sldMasterId id="2147483682" r:id="rId18"/>
    <p:sldMasterId id="2147483684" r:id="rId19"/>
    <p:sldMasterId id="2147483686" r:id="rId20"/>
    <p:sldMasterId id="2147483688" r:id="rId21"/>
    <p:sldMasterId id="2147483690" r:id="rId22"/>
    <p:sldMasterId id="2147483692" r:id="rId23"/>
    <p:sldMasterId id="2147483694" r:id="rId24"/>
    <p:sldMasterId id="2147483696" r:id="rId25"/>
  </p:sldMasterIdLst>
  <p:sldIdLst>
    <p:sldId id="256" r:id="rId26"/>
    <p:sldId id="257" r:id="rId27"/>
    <p:sldId id="258" r:id="rId28"/>
    <p:sldId id="259" r:id="rId29"/>
    <p:sldId id="260" r:id="rId30"/>
    <p:sldId id="261" r:id="rId31"/>
    <p:sldId id="262" r:id="rId32"/>
    <p:sldId id="263" r:id="rId33"/>
    <p:sldId id="264" r:id="rId34"/>
    <p:sldId id="265" r:id="rId35"/>
    <p:sldId id="266" r:id="rId36"/>
    <p:sldId id="267" r:id="rId37"/>
    <p:sldId id="268" r:id="rId38"/>
    <p:sldId id="269" r:id="rId39"/>
    <p:sldId id="270" r:id="rId40"/>
    <p:sldId id="271" r:id="rId41"/>
    <p:sldId id="272" r:id="rId42"/>
    <p:sldId id="273" r:id="rId43"/>
    <p:sldId id="274" r:id="rId44"/>
    <p:sldId id="283" r:id="rId45"/>
    <p:sldId id="275" r:id="rId46"/>
    <p:sldId id="276" r:id="rId47"/>
    <p:sldId id="277" r:id="rId48"/>
    <p:sldId id="278" r:id="rId49"/>
    <p:sldId id="279" r:id="rId50"/>
    <p:sldId id="280" r:id="rId51"/>
    <p:sldId id="281" r:id="rId52"/>
    <p:sldId id="282" r:id="rId53"/>
  </p:sldIdLst>
  <p:sldSz cx="9144000" cy="5143500" type="screen16x9"/>
  <p:notesSz cx="7772400" cy="10058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84"/>
    <p:restoredTop sz="94694"/>
  </p:normalViewPr>
  <p:slideViewPr>
    <p:cSldViewPr snapToGrid="0">
      <p:cViewPr varScale="1">
        <p:scale>
          <a:sx n="139" d="100"/>
          <a:sy n="139" d="100"/>
        </p:scale>
        <p:origin x="176" y="5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3.xml"/><Relationship Id="rId18" Type="http://schemas.openxmlformats.org/officeDocument/2006/relationships/slideMaster" Target="slideMasters/slideMaster18.xml"/><Relationship Id="rId26" Type="http://schemas.openxmlformats.org/officeDocument/2006/relationships/slide" Target="slides/slide1.xml"/><Relationship Id="rId39" Type="http://schemas.openxmlformats.org/officeDocument/2006/relationships/slide" Target="slides/slide14.xml"/><Relationship Id="rId21" Type="http://schemas.openxmlformats.org/officeDocument/2006/relationships/slideMaster" Target="slideMasters/slideMaster21.xml"/><Relationship Id="rId34" Type="http://schemas.openxmlformats.org/officeDocument/2006/relationships/slide" Target="slides/slide9.xml"/><Relationship Id="rId42" Type="http://schemas.openxmlformats.org/officeDocument/2006/relationships/slide" Target="slides/slide17.xml"/><Relationship Id="rId47" Type="http://schemas.openxmlformats.org/officeDocument/2006/relationships/slide" Target="slides/slide22.xml"/><Relationship Id="rId50" Type="http://schemas.openxmlformats.org/officeDocument/2006/relationships/slide" Target="slides/slide25.xml"/><Relationship Id="rId55" Type="http://schemas.openxmlformats.org/officeDocument/2006/relationships/viewProps" Target="viewProp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Master" Target="slideMasters/slideMaster16.xml"/><Relationship Id="rId29" Type="http://schemas.openxmlformats.org/officeDocument/2006/relationships/slide" Target="slides/slide4.xml"/><Relationship Id="rId11" Type="http://schemas.openxmlformats.org/officeDocument/2006/relationships/slideMaster" Target="slideMasters/slideMaster11.xml"/><Relationship Id="rId24" Type="http://schemas.openxmlformats.org/officeDocument/2006/relationships/slideMaster" Target="slideMasters/slideMaster24.xml"/><Relationship Id="rId32" Type="http://schemas.openxmlformats.org/officeDocument/2006/relationships/slide" Target="slides/slide7.xml"/><Relationship Id="rId37" Type="http://schemas.openxmlformats.org/officeDocument/2006/relationships/slide" Target="slides/slide12.xml"/><Relationship Id="rId40" Type="http://schemas.openxmlformats.org/officeDocument/2006/relationships/slide" Target="slides/slide15.xml"/><Relationship Id="rId45" Type="http://schemas.openxmlformats.org/officeDocument/2006/relationships/slide" Target="slides/slide20.xml"/><Relationship Id="rId53" Type="http://schemas.openxmlformats.org/officeDocument/2006/relationships/slide" Target="slides/slide28.xml"/><Relationship Id="rId5" Type="http://schemas.openxmlformats.org/officeDocument/2006/relationships/slideMaster" Target="slideMasters/slideMaster5.xml"/><Relationship Id="rId19" Type="http://schemas.openxmlformats.org/officeDocument/2006/relationships/slideMaster" Target="slideMasters/slideMaster19.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Master" Target="slideMasters/slideMaster14.xml"/><Relationship Id="rId22" Type="http://schemas.openxmlformats.org/officeDocument/2006/relationships/slideMaster" Target="slideMasters/slideMaster22.xml"/><Relationship Id="rId27" Type="http://schemas.openxmlformats.org/officeDocument/2006/relationships/slide" Target="slides/slide2.xml"/><Relationship Id="rId30" Type="http://schemas.openxmlformats.org/officeDocument/2006/relationships/slide" Target="slides/slide5.xml"/><Relationship Id="rId35" Type="http://schemas.openxmlformats.org/officeDocument/2006/relationships/slide" Target="slides/slide10.xml"/><Relationship Id="rId43" Type="http://schemas.openxmlformats.org/officeDocument/2006/relationships/slide" Target="slides/slide18.xml"/><Relationship Id="rId48" Type="http://schemas.openxmlformats.org/officeDocument/2006/relationships/slide" Target="slides/slide23.xml"/><Relationship Id="rId56" Type="http://schemas.openxmlformats.org/officeDocument/2006/relationships/theme" Target="theme/theme1.xml"/><Relationship Id="rId8" Type="http://schemas.openxmlformats.org/officeDocument/2006/relationships/slideMaster" Target="slideMasters/slideMaster8.xml"/><Relationship Id="rId51" Type="http://schemas.openxmlformats.org/officeDocument/2006/relationships/slide" Target="slides/slide26.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25" Type="http://schemas.openxmlformats.org/officeDocument/2006/relationships/slideMaster" Target="slideMasters/slideMaster25.xml"/><Relationship Id="rId33" Type="http://schemas.openxmlformats.org/officeDocument/2006/relationships/slide" Target="slides/slide8.xml"/><Relationship Id="rId38" Type="http://schemas.openxmlformats.org/officeDocument/2006/relationships/slide" Target="slides/slide13.xml"/><Relationship Id="rId46" Type="http://schemas.openxmlformats.org/officeDocument/2006/relationships/slide" Target="slides/slide21.xml"/><Relationship Id="rId20" Type="http://schemas.openxmlformats.org/officeDocument/2006/relationships/slideMaster" Target="slideMasters/slideMaster20.xml"/><Relationship Id="rId41" Type="http://schemas.openxmlformats.org/officeDocument/2006/relationships/slide" Target="slides/slide16.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Master" Target="slideMasters/slideMaster15.xml"/><Relationship Id="rId23" Type="http://schemas.openxmlformats.org/officeDocument/2006/relationships/slideMaster" Target="slideMasters/slideMaster23.xml"/><Relationship Id="rId28" Type="http://schemas.openxmlformats.org/officeDocument/2006/relationships/slide" Target="slides/slide3.xml"/><Relationship Id="rId36" Type="http://schemas.openxmlformats.org/officeDocument/2006/relationships/slide" Target="slides/slide11.xml"/><Relationship Id="rId49" Type="http://schemas.openxmlformats.org/officeDocument/2006/relationships/slide" Target="slides/slide24.xml"/><Relationship Id="rId57" Type="http://schemas.openxmlformats.org/officeDocument/2006/relationships/tableStyles" Target="tableStyles.xml"/><Relationship Id="rId10" Type="http://schemas.openxmlformats.org/officeDocument/2006/relationships/slideMaster" Target="slideMasters/slideMaster10.xml"/><Relationship Id="rId31" Type="http://schemas.openxmlformats.org/officeDocument/2006/relationships/slide" Target="slides/slide6.xml"/><Relationship Id="rId44" Type="http://schemas.openxmlformats.org/officeDocument/2006/relationships/slide" Target="slides/slide19.xml"/><Relationship Id="rId52" Type="http://schemas.openxmlformats.org/officeDocument/2006/relationships/slide" Target="slides/slide2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p:spTree>
      <p:nvGrpSpPr>
        <p:cNvPr id="1" name=""/>
        <p:cNvGrpSpPr/>
        <p:nvPr/>
      </p:nvGrpSpPr>
      <p:grpSpPr>
        <a:xfrm>
          <a:off x="0" y="0"/>
          <a:ext cx="0" cy="0"/>
          <a:chOff x="0" y="0"/>
          <a:chExt cx="0" cy="0"/>
        </a:xfrm>
      </p:grpSpPr>
      <p:sp>
        <p:nvSpPr>
          <p:cNvPr id="3" name="PlaceHolder 1"/>
          <p:cNvSpPr>
            <a:spLocks noGrp="1"/>
          </p:cNvSpPr>
          <p:nvPr>
            <p:ph type="title"/>
          </p:nvPr>
        </p:nvSpPr>
        <p:spPr>
          <a:xfrm>
            <a:off x="311760" y="418320"/>
            <a:ext cx="8519760" cy="625320"/>
          </a:xfrm>
          <a:prstGeom prst="rect">
            <a:avLst/>
          </a:prstGeom>
          <a:noFill/>
          <a:ln w="0">
            <a:noFill/>
          </a:ln>
        </p:spPr>
        <p:txBody>
          <a:bodyPr lIns="0" tIns="0" rIns="0" bIns="0" anchor="ctr">
            <a:noAutofit/>
          </a:bodyPr>
          <a:lstStyle/>
          <a:p>
            <a:pPr indent="0" algn="ctr">
              <a:buNone/>
            </a:pPr>
            <a:endParaRPr lang="en-US" sz="4400" b="0" strike="noStrike" spc="-1">
              <a:solidFill>
                <a:srgbClr val="000000"/>
              </a:solidFill>
              <a:latin typeface="Arial"/>
            </a:endParaRPr>
          </a:p>
        </p:txBody>
      </p:sp>
      <p:sp>
        <p:nvSpPr>
          <p:cNvPr id="4" name="PlaceHolder 2"/>
          <p:cNvSpPr>
            <a:spLocks noGrp="1"/>
          </p:cNvSpPr>
          <p:nvPr>
            <p:ph type="subTitle"/>
          </p:nvPr>
        </p:nvSpPr>
        <p:spPr>
          <a:xfrm>
            <a:off x="311760" y="1152360"/>
            <a:ext cx="8519760" cy="3415680"/>
          </a:xfrm>
          <a:prstGeom prst="rect">
            <a:avLst/>
          </a:prstGeom>
          <a:noFill/>
          <a:ln w="0">
            <a:noFill/>
          </a:ln>
        </p:spPr>
        <p:txBody>
          <a:bodyPr lIns="0" tIns="0" rIns="0" bIns="0" anchor="ctr">
            <a:noAutofit/>
          </a:bodyPr>
          <a:lstStyle/>
          <a:p>
            <a:pPr indent="0" algn="ctr">
              <a:buNone/>
            </a:pPr>
            <a:endParaRPr lang="en-US" sz="3200" b="0" strike="noStrike" spc="-1">
              <a:solidFill>
                <a:srgbClr val="000000"/>
              </a:solidFill>
              <a:latin typeface="Arial"/>
            </a:endParaRPr>
          </a:p>
        </p:txBody>
      </p:sp>
      <p:sp>
        <p:nvSpPr>
          <p:cNvPr id="2" name="PlaceHolder 3"/>
          <p:cNvSpPr>
            <a:spLocks noGrp="1"/>
          </p:cNvSpPr>
          <p:nvPr>
            <p:ph type="sldNum" idx="1"/>
          </p:nvPr>
        </p:nvSpPr>
        <p:spPr/>
        <p:txBody>
          <a:bodyPr/>
          <a:lstStyle/>
          <a:p>
            <a:fld id="{E438B911-FDE1-442F-90C8-6A8380F661E2}" type="slidenum">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x" preserve="1">
  <p:cSld name="MAIN_POINT">
    <p:spTree>
      <p:nvGrpSpPr>
        <p:cNvPr id="1" name=""/>
        <p:cNvGrpSpPr/>
        <p:nvPr/>
      </p:nvGrpSpPr>
      <p:grpSpPr>
        <a:xfrm>
          <a:off x="0" y="0"/>
          <a:ext cx="0" cy="0"/>
          <a:chOff x="0" y="0"/>
          <a:chExt cx="0" cy="0"/>
        </a:xfrm>
      </p:grpSpPr>
      <p:sp>
        <p:nvSpPr>
          <p:cNvPr id="44" name="PlaceHolder 1"/>
          <p:cNvSpPr>
            <a:spLocks noGrp="1"/>
          </p:cNvSpPr>
          <p:nvPr>
            <p:ph type="title"/>
          </p:nvPr>
        </p:nvSpPr>
        <p:spPr>
          <a:xfrm>
            <a:off x="311760" y="418320"/>
            <a:ext cx="8519760" cy="625320"/>
          </a:xfrm>
          <a:prstGeom prst="rect">
            <a:avLst/>
          </a:prstGeom>
          <a:noFill/>
          <a:ln w="0">
            <a:noFill/>
          </a:ln>
        </p:spPr>
        <p:txBody>
          <a:bodyPr lIns="0" tIns="0" rIns="0" bIns="0" anchor="ctr">
            <a:noAutofit/>
          </a:bodyPr>
          <a:lstStyle/>
          <a:p>
            <a:pPr indent="0" algn="ctr">
              <a:buNone/>
            </a:pPr>
            <a:endParaRPr lang="en-US" sz="4400" b="0" strike="noStrike" spc="-1">
              <a:solidFill>
                <a:srgbClr val="000000"/>
              </a:solidFill>
              <a:latin typeface="Arial"/>
            </a:endParaRPr>
          </a:p>
        </p:txBody>
      </p:sp>
      <p:sp>
        <p:nvSpPr>
          <p:cNvPr id="45" name="PlaceHolder 2"/>
          <p:cNvSpPr>
            <a:spLocks noGrp="1"/>
          </p:cNvSpPr>
          <p:nvPr>
            <p:ph/>
          </p:nvPr>
        </p:nvSpPr>
        <p:spPr>
          <a:xfrm>
            <a:off x="311760" y="1152360"/>
            <a:ext cx="8519760" cy="341568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4" name="PlaceHolder 3"/>
          <p:cNvSpPr>
            <a:spLocks noGrp="1"/>
          </p:cNvSpPr>
          <p:nvPr>
            <p:ph type="sldNum" idx="10"/>
          </p:nvPr>
        </p:nvSpPr>
        <p:spPr/>
        <p:txBody>
          <a:bodyPr/>
          <a:lstStyle/>
          <a:p>
            <a:fld id="{1FEA913F-FFEB-4BBB-8BE6-C35CFD5412D2}" type="slidenum">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x" preserve="1">
  <p:cSld name="SECTION_TITLE_AND_DESCRIPTION">
    <p:spTree>
      <p:nvGrpSpPr>
        <p:cNvPr id="1" name=""/>
        <p:cNvGrpSpPr/>
        <p:nvPr/>
      </p:nvGrpSpPr>
      <p:grpSpPr>
        <a:xfrm>
          <a:off x="0" y="0"/>
          <a:ext cx="0" cy="0"/>
          <a:chOff x="0" y="0"/>
          <a:chExt cx="0" cy="0"/>
        </a:xfrm>
      </p:grpSpPr>
      <p:sp>
        <p:nvSpPr>
          <p:cNvPr id="51" name="PlaceHolder 1"/>
          <p:cNvSpPr>
            <a:spLocks noGrp="1"/>
          </p:cNvSpPr>
          <p:nvPr>
            <p:ph type="title"/>
          </p:nvPr>
        </p:nvSpPr>
        <p:spPr>
          <a:xfrm>
            <a:off x="311760" y="418320"/>
            <a:ext cx="8519760" cy="625320"/>
          </a:xfrm>
          <a:prstGeom prst="rect">
            <a:avLst/>
          </a:prstGeom>
          <a:noFill/>
          <a:ln w="0">
            <a:noFill/>
          </a:ln>
        </p:spPr>
        <p:txBody>
          <a:bodyPr lIns="0" tIns="0" rIns="0" bIns="0" anchor="ctr">
            <a:noAutofit/>
          </a:bodyPr>
          <a:lstStyle/>
          <a:p>
            <a:pPr indent="0" algn="ctr">
              <a:buNone/>
            </a:pPr>
            <a:endParaRPr lang="en-US" sz="4400" b="0" strike="noStrike" spc="-1">
              <a:solidFill>
                <a:srgbClr val="000000"/>
              </a:solidFill>
              <a:latin typeface="Arial"/>
            </a:endParaRPr>
          </a:p>
        </p:txBody>
      </p:sp>
      <p:sp>
        <p:nvSpPr>
          <p:cNvPr id="52" name="PlaceHolder 2"/>
          <p:cNvSpPr>
            <a:spLocks noGrp="1"/>
          </p:cNvSpPr>
          <p:nvPr>
            <p:ph/>
          </p:nvPr>
        </p:nvSpPr>
        <p:spPr>
          <a:xfrm>
            <a:off x="311760" y="1152360"/>
            <a:ext cx="8519760" cy="341568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4" name="PlaceHolder 3"/>
          <p:cNvSpPr>
            <a:spLocks noGrp="1"/>
          </p:cNvSpPr>
          <p:nvPr>
            <p:ph type="sldNum" idx="11"/>
          </p:nvPr>
        </p:nvSpPr>
        <p:spPr/>
        <p:txBody>
          <a:bodyPr/>
          <a:lstStyle/>
          <a:p>
            <a:fld id="{18C2DF5E-ED04-4761-BAA1-676F09A7FC58}" type="slidenum">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reserve="1">
  <p:cSld name="Default 1">
    <p:spTree>
      <p:nvGrpSpPr>
        <p:cNvPr id="1" name=""/>
        <p:cNvGrpSpPr/>
        <p:nvPr/>
      </p:nvGrpSpPr>
      <p:grpSpPr>
        <a:xfrm>
          <a:off x="0" y="0"/>
          <a:ext cx="0" cy="0"/>
          <a:chOff x="0" y="0"/>
          <a:chExt cx="0" cy="0"/>
        </a:xfrm>
      </p:grpSpPr>
      <p:sp>
        <p:nvSpPr>
          <p:cNvPr id="55" name="PlaceHolder 1"/>
          <p:cNvSpPr>
            <a:spLocks noGrp="1"/>
          </p:cNvSpPr>
          <p:nvPr>
            <p:ph type="title"/>
          </p:nvPr>
        </p:nvSpPr>
        <p:spPr>
          <a:xfrm>
            <a:off x="311760" y="418320"/>
            <a:ext cx="8519760" cy="625320"/>
          </a:xfrm>
          <a:prstGeom prst="rect">
            <a:avLst/>
          </a:prstGeom>
          <a:noFill/>
          <a:ln w="0">
            <a:noFill/>
          </a:ln>
        </p:spPr>
        <p:txBody>
          <a:bodyPr lIns="0" tIns="0" rIns="0" bIns="0" anchor="ctr">
            <a:noAutofit/>
          </a:bodyPr>
          <a:lstStyle/>
          <a:p>
            <a:pPr indent="0" algn="ctr">
              <a:buNone/>
            </a:pPr>
            <a:endParaRPr lang="en-US" sz="4400" b="0" strike="noStrike" spc="-1">
              <a:solidFill>
                <a:srgbClr val="000000"/>
              </a:solidFill>
              <a:latin typeface="Arial"/>
            </a:endParaRPr>
          </a:p>
        </p:txBody>
      </p:sp>
      <p:sp>
        <p:nvSpPr>
          <p:cNvPr id="56" name="PlaceHolder 2"/>
          <p:cNvSpPr>
            <a:spLocks noGrp="1"/>
          </p:cNvSpPr>
          <p:nvPr>
            <p:ph/>
          </p:nvPr>
        </p:nvSpPr>
        <p:spPr>
          <a:xfrm>
            <a:off x="311760" y="1152360"/>
            <a:ext cx="8519760" cy="341568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4" name="PlaceHolder 3"/>
          <p:cNvSpPr>
            <a:spLocks noGrp="1"/>
          </p:cNvSpPr>
          <p:nvPr>
            <p:ph type="sldNum" idx="12"/>
          </p:nvPr>
        </p:nvSpPr>
        <p:spPr/>
        <p:txBody>
          <a:bodyPr/>
          <a:lstStyle/>
          <a:p>
            <a:fld id="{541D9243-B881-4DD5-81F1-DDD389164820}" type="slidenum">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 preserve="1">
  <p:cSld name="CAPTION_ONLY">
    <p:spTree>
      <p:nvGrpSpPr>
        <p:cNvPr id="1" name=""/>
        <p:cNvGrpSpPr/>
        <p:nvPr/>
      </p:nvGrpSpPr>
      <p:grpSpPr>
        <a:xfrm>
          <a:off x="0" y="0"/>
          <a:ext cx="0" cy="0"/>
          <a:chOff x="0" y="0"/>
          <a:chExt cx="0" cy="0"/>
        </a:xfrm>
      </p:grpSpPr>
      <p:sp>
        <p:nvSpPr>
          <p:cNvPr id="59" name="PlaceHolder 1"/>
          <p:cNvSpPr>
            <a:spLocks noGrp="1"/>
          </p:cNvSpPr>
          <p:nvPr>
            <p:ph type="title"/>
          </p:nvPr>
        </p:nvSpPr>
        <p:spPr>
          <a:xfrm>
            <a:off x="311760" y="418320"/>
            <a:ext cx="8519760" cy="625320"/>
          </a:xfrm>
          <a:prstGeom prst="rect">
            <a:avLst/>
          </a:prstGeom>
          <a:noFill/>
          <a:ln w="0">
            <a:noFill/>
          </a:ln>
        </p:spPr>
        <p:txBody>
          <a:bodyPr lIns="0" tIns="0" rIns="0" bIns="0" anchor="ctr">
            <a:noAutofit/>
          </a:bodyPr>
          <a:lstStyle/>
          <a:p>
            <a:pPr indent="0" algn="ctr">
              <a:buNone/>
            </a:pPr>
            <a:endParaRPr lang="en-US" sz="4400" b="0" strike="noStrike" spc="-1">
              <a:solidFill>
                <a:srgbClr val="000000"/>
              </a:solidFill>
              <a:latin typeface="Arial"/>
            </a:endParaRPr>
          </a:p>
        </p:txBody>
      </p:sp>
      <p:sp>
        <p:nvSpPr>
          <p:cNvPr id="60" name="PlaceHolder 2"/>
          <p:cNvSpPr>
            <a:spLocks noGrp="1"/>
          </p:cNvSpPr>
          <p:nvPr>
            <p:ph/>
          </p:nvPr>
        </p:nvSpPr>
        <p:spPr>
          <a:xfrm>
            <a:off x="311760" y="1152360"/>
            <a:ext cx="8519760" cy="341568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4" name="PlaceHolder 3"/>
          <p:cNvSpPr>
            <a:spLocks noGrp="1"/>
          </p:cNvSpPr>
          <p:nvPr>
            <p:ph type="sldNum" idx="13"/>
          </p:nvPr>
        </p:nvSpPr>
        <p:spPr/>
        <p:txBody>
          <a:bodyPr/>
          <a:lstStyle/>
          <a:p>
            <a:fld id="{F58F2D23-2F38-4C64-80A9-CDCA38D94937}" type="slidenum">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Default 2">
    <p:spTree>
      <p:nvGrpSpPr>
        <p:cNvPr id="1" name=""/>
        <p:cNvGrpSpPr/>
        <p:nvPr/>
      </p:nvGrpSpPr>
      <p:grpSpPr>
        <a:xfrm>
          <a:off x="0" y="0"/>
          <a:ext cx="0" cy="0"/>
          <a:chOff x="0" y="0"/>
          <a:chExt cx="0" cy="0"/>
        </a:xfrm>
      </p:grpSpPr>
      <p:sp>
        <p:nvSpPr>
          <p:cNvPr id="64" name="PlaceHolder 1"/>
          <p:cNvSpPr>
            <a:spLocks noGrp="1"/>
          </p:cNvSpPr>
          <p:nvPr>
            <p:ph type="title"/>
          </p:nvPr>
        </p:nvSpPr>
        <p:spPr>
          <a:xfrm>
            <a:off x="311760" y="418320"/>
            <a:ext cx="8519760" cy="625320"/>
          </a:xfrm>
          <a:prstGeom prst="rect">
            <a:avLst/>
          </a:prstGeom>
          <a:noFill/>
          <a:ln w="0">
            <a:noFill/>
          </a:ln>
        </p:spPr>
        <p:txBody>
          <a:bodyPr lIns="0" tIns="0" rIns="0" bIns="0" anchor="ctr">
            <a:noAutofit/>
          </a:bodyPr>
          <a:lstStyle/>
          <a:p>
            <a:pPr indent="0" algn="ctr">
              <a:buNone/>
            </a:pPr>
            <a:endParaRPr lang="en-US" sz="4400" b="0" strike="noStrike" spc="-1">
              <a:solidFill>
                <a:srgbClr val="000000"/>
              </a:solidFill>
              <a:latin typeface="Arial"/>
            </a:endParaRPr>
          </a:p>
        </p:txBody>
      </p:sp>
      <p:sp>
        <p:nvSpPr>
          <p:cNvPr id="65" name="PlaceHolder 2"/>
          <p:cNvSpPr>
            <a:spLocks noGrp="1"/>
          </p:cNvSpPr>
          <p:nvPr>
            <p:ph/>
          </p:nvPr>
        </p:nvSpPr>
        <p:spPr>
          <a:xfrm>
            <a:off x="311760" y="1152360"/>
            <a:ext cx="8519760" cy="341568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4" name="PlaceHolder 3"/>
          <p:cNvSpPr>
            <a:spLocks noGrp="1"/>
          </p:cNvSpPr>
          <p:nvPr>
            <p:ph type="sldNum" idx="14"/>
          </p:nvPr>
        </p:nvSpPr>
        <p:spPr/>
        <p:txBody>
          <a:bodyPr/>
          <a:lstStyle/>
          <a:p>
            <a:fld id="{5D364F2F-7160-4EC5-87AD-294B72B381A5}" type="slidenum">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x" preserve="1">
  <p:cSld name="Default 3">
    <p:spTree>
      <p:nvGrpSpPr>
        <p:cNvPr id="1" name=""/>
        <p:cNvGrpSpPr/>
        <p:nvPr/>
      </p:nvGrpSpPr>
      <p:grpSpPr>
        <a:xfrm>
          <a:off x="0" y="0"/>
          <a:ext cx="0" cy="0"/>
          <a:chOff x="0" y="0"/>
          <a:chExt cx="0" cy="0"/>
        </a:xfrm>
      </p:grpSpPr>
      <p:sp>
        <p:nvSpPr>
          <p:cNvPr id="67" name="PlaceHolder 1"/>
          <p:cNvSpPr>
            <a:spLocks noGrp="1"/>
          </p:cNvSpPr>
          <p:nvPr>
            <p:ph type="title"/>
          </p:nvPr>
        </p:nvSpPr>
        <p:spPr>
          <a:xfrm>
            <a:off x="311760" y="418320"/>
            <a:ext cx="8519760" cy="625320"/>
          </a:xfrm>
          <a:prstGeom prst="rect">
            <a:avLst/>
          </a:prstGeom>
          <a:noFill/>
          <a:ln w="0">
            <a:noFill/>
          </a:ln>
        </p:spPr>
        <p:txBody>
          <a:bodyPr lIns="0" tIns="0" rIns="0" bIns="0" anchor="ctr">
            <a:noAutofit/>
          </a:bodyPr>
          <a:lstStyle/>
          <a:p>
            <a:pPr indent="0" algn="ctr">
              <a:buNone/>
            </a:pPr>
            <a:endParaRPr lang="en-US" sz="4400" b="0" strike="noStrike" spc="-1">
              <a:solidFill>
                <a:srgbClr val="000000"/>
              </a:solidFill>
              <a:latin typeface="Arial"/>
            </a:endParaRPr>
          </a:p>
        </p:txBody>
      </p:sp>
      <p:sp>
        <p:nvSpPr>
          <p:cNvPr id="68" name="PlaceHolder 2"/>
          <p:cNvSpPr>
            <a:spLocks noGrp="1"/>
          </p:cNvSpPr>
          <p:nvPr>
            <p:ph/>
          </p:nvPr>
        </p:nvSpPr>
        <p:spPr>
          <a:xfrm>
            <a:off x="311760" y="1152360"/>
            <a:ext cx="8519760" cy="341568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4" name="PlaceHolder 3"/>
          <p:cNvSpPr>
            <a:spLocks noGrp="1"/>
          </p:cNvSpPr>
          <p:nvPr>
            <p:ph type="sldNum" idx="15"/>
          </p:nvPr>
        </p:nvSpPr>
        <p:spPr/>
        <p:txBody>
          <a:bodyPr/>
          <a:lstStyle/>
          <a:p>
            <a:fld id="{AC3160D0-FC1C-48DF-B256-73F79E8BAA94}" type="slidenum">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x" preserve="1">
  <p:cSld name="Default 4">
    <p:spTree>
      <p:nvGrpSpPr>
        <p:cNvPr id="1" name=""/>
        <p:cNvGrpSpPr/>
        <p:nvPr/>
      </p:nvGrpSpPr>
      <p:grpSpPr>
        <a:xfrm>
          <a:off x="0" y="0"/>
          <a:ext cx="0" cy="0"/>
          <a:chOff x="0" y="0"/>
          <a:chExt cx="0" cy="0"/>
        </a:xfrm>
      </p:grpSpPr>
      <p:sp>
        <p:nvSpPr>
          <p:cNvPr id="72" name="PlaceHolder 1"/>
          <p:cNvSpPr>
            <a:spLocks noGrp="1"/>
          </p:cNvSpPr>
          <p:nvPr>
            <p:ph type="title"/>
          </p:nvPr>
        </p:nvSpPr>
        <p:spPr>
          <a:xfrm>
            <a:off x="311760" y="418320"/>
            <a:ext cx="8519760" cy="625320"/>
          </a:xfrm>
          <a:prstGeom prst="rect">
            <a:avLst/>
          </a:prstGeom>
          <a:noFill/>
          <a:ln w="0">
            <a:noFill/>
          </a:ln>
        </p:spPr>
        <p:txBody>
          <a:bodyPr lIns="0" tIns="0" rIns="0" bIns="0" anchor="ctr">
            <a:noAutofit/>
          </a:bodyPr>
          <a:lstStyle/>
          <a:p>
            <a:pPr indent="0" algn="ctr">
              <a:buNone/>
            </a:pPr>
            <a:endParaRPr lang="en-US" sz="4400" b="0" strike="noStrike" spc="-1">
              <a:solidFill>
                <a:srgbClr val="000000"/>
              </a:solidFill>
              <a:latin typeface="Arial"/>
            </a:endParaRPr>
          </a:p>
        </p:txBody>
      </p:sp>
      <p:sp>
        <p:nvSpPr>
          <p:cNvPr id="73" name="PlaceHolder 2"/>
          <p:cNvSpPr>
            <a:spLocks noGrp="1"/>
          </p:cNvSpPr>
          <p:nvPr>
            <p:ph/>
          </p:nvPr>
        </p:nvSpPr>
        <p:spPr>
          <a:xfrm>
            <a:off x="311760" y="1152360"/>
            <a:ext cx="8519760" cy="341568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4" name="PlaceHolder 3"/>
          <p:cNvSpPr>
            <a:spLocks noGrp="1"/>
          </p:cNvSpPr>
          <p:nvPr>
            <p:ph type="sldNum" idx="16"/>
          </p:nvPr>
        </p:nvSpPr>
        <p:spPr/>
        <p:txBody>
          <a:bodyPr/>
          <a:lstStyle/>
          <a:p>
            <a:fld id="{B476901A-A289-4AF1-B50A-5098C2BAD1FA}" type="slidenum">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x" preserve="1">
  <p:cSld name="Default 5">
    <p:spTree>
      <p:nvGrpSpPr>
        <p:cNvPr id="1" name=""/>
        <p:cNvGrpSpPr/>
        <p:nvPr/>
      </p:nvGrpSpPr>
      <p:grpSpPr>
        <a:xfrm>
          <a:off x="0" y="0"/>
          <a:ext cx="0" cy="0"/>
          <a:chOff x="0" y="0"/>
          <a:chExt cx="0" cy="0"/>
        </a:xfrm>
      </p:grpSpPr>
      <p:sp>
        <p:nvSpPr>
          <p:cNvPr id="78" name="PlaceHolder 1"/>
          <p:cNvSpPr>
            <a:spLocks noGrp="1"/>
          </p:cNvSpPr>
          <p:nvPr>
            <p:ph type="title"/>
          </p:nvPr>
        </p:nvSpPr>
        <p:spPr>
          <a:xfrm>
            <a:off x="311760" y="418320"/>
            <a:ext cx="8519760" cy="625320"/>
          </a:xfrm>
          <a:prstGeom prst="rect">
            <a:avLst/>
          </a:prstGeom>
          <a:noFill/>
          <a:ln w="0">
            <a:noFill/>
          </a:ln>
        </p:spPr>
        <p:txBody>
          <a:bodyPr lIns="0" tIns="0" rIns="0" bIns="0" anchor="ctr">
            <a:noAutofit/>
          </a:bodyPr>
          <a:lstStyle/>
          <a:p>
            <a:pPr indent="0" algn="ctr">
              <a:buNone/>
            </a:pPr>
            <a:endParaRPr lang="en-US" sz="4400" b="0" strike="noStrike" spc="-1">
              <a:solidFill>
                <a:srgbClr val="000000"/>
              </a:solidFill>
              <a:latin typeface="Arial"/>
            </a:endParaRPr>
          </a:p>
        </p:txBody>
      </p:sp>
      <p:sp>
        <p:nvSpPr>
          <p:cNvPr id="79" name="PlaceHolder 2"/>
          <p:cNvSpPr>
            <a:spLocks noGrp="1"/>
          </p:cNvSpPr>
          <p:nvPr>
            <p:ph/>
          </p:nvPr>
        </p:nvSpPr>
        <p:spPr>
          <a:xfrm>
            <a:off x="311760" y="1152360"/>
            <a:ext cx="8519760" cy="341568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4" name="PlaceHolder 3"/>
          <p:cNvSpPr>
            <a:spLocks noGrp="1"/>
          </p:cNvSpPr>
          <p:nvPr>
            <p:ph type="sldNum" idx="17"/>
          </p:nvPr>
        </p:nvSpPr>
        <p:spPr/>
        <p:txBody>
          <a:bodyPr/>
          <a:lstStyle/>
          <a:p>
            <a:fld id="{214BC302-3147-41BA-9DC4-7C48ADBB05B1}" type="slidenum">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x" preserve="1">
  <p:cSld name="Default 6">
    <p:spTree>
      <p:nvGrpSpPr>
        <p:cNvPr id="1" name=""/>
        <p:cNvGrpSpPr/>
        <p:nvPr/>
      </p:nvGrpSpPr>
      <p:grpSpPr>
        <a:xfrm>
          <a:off x="0" y="0"/>
          <a:ext cx="0" cy="0"/>
          <a:chOff x="0" y="0"/>
          <a:chExt cx="0" cy="0"/>
        </a:xfrm>
      </p:grpSpPr>
      <p:sp>
        <p:nvSpPr>
          <p:cNvPr id="82" name="PlaceHolder 1"/>
          <p:cNvSpPr>
            <a:spLocks noGrp="1"/>
          </p:cNvSpPr>
          <p:nvPr>
            <p:ph type="title"/>
          </p:nvPr>
        </p:nvSpPr>
        <p:spPr>
          <a:xfrm>
            <a:off x="311760" y="418320"/>
            <a:ext cx="8519760" cy="625320"/>
          </a:xfrm>
          <a:prstGeom prst="rect">
            <a:avLst/>
          </a:prstGeom>
          <a:noFill/>
          <a:ln w="0">
            <a:noFill/>
          </a:ln>
        </p:spPr>
        <p:txBody>
          <a:bodyPr lIns="0" tIns="0" rIns="0" bIns="0" anchor="ctr">
            <a:noAutofit/>
          </a:bodyPr>
          <a:lstStyle/>
          <a:p>
            <a:pPr indent="0" algn="ctr">
              <a:buNone/>
            </a:pPr>
            <a:endParaRPr lang="en-US" sz="4400" b="0" strike="noStrike" spc="-1">
              <a:solidFill>
                <a:srgbClr val="000000"/>
              </a:solidFill>
              <a:latin typeface="Arial"/>
            </a:endParaRPr>
          </a:p>
        </p:txBody>
      </p:sp>
      <p:sp>
        <p:nvSpPr>
          <p:cNvPr id="83" name="PlaceHolder 2"/>
          <p:cNvSpPr>
            <a:spLocks noGrp="1"/>
          </p:cNvSpPr>
          <p:nvPr>
            <p:ph/>
          </p:nvPr>
        </p:nvSpPr>
        <p:spPr>
          <a:xfrm>
            <a:off x="311760" y="1152360"/>
            <a:ext cx="8519760" cy="341568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4" name="PlaceHolder 3"/>
          <p:cNvSpPr>
            <a:spLocks noGrp="1"/>
          </p:cNvSpPr>
          <p:nvPr>
            <p:ph type="sldNum" idx="18"/>
          </p:nvPr>
        </p:nvSpPr>
        <p:spPr/>
        <p:txBody>
          <a:bodyPr/>
          <a:lstStyle/>
          <a:p>
            <a:fld id="{BCF20DC6-AFC5-4018-AD3B-7A64D13C8F49}" type="slidenum">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x" preserve="1">
  <p:cSld name="Default 7">
    <p:spTree>
      <p:nvGrpSpPr>
        <p:cNvPr id="1" name=""/>
        <p:cNvGrpSpPr/>
        <p:nvPr/>
      </p:nvGrpSpPr>
      <p:grpSpPr>
        <a:xfrm>
          <a:off x="0" y="0"/>
          <a:ext cx="0" cy="0"/>
          <a:chOff x="0" y="0"/>
          <a:chExt cx="0" cy="0"/>
        </a:xfrm>
      </p:grpSpPr>
      <p:sp>
        <p:nvSpPr>
          <p:cNvPr id="87" name="PlaceHolder 1"/>
          <p:cNvSpPr>
            <a:spLocks noGrp="1"/>
          </p:cNvSpPr>
          <p:nvPr>
            <p:ph type="title"/>
          </p:nvPr>
        </p:nvSpPr>
        <p:spPr>
          <a:xfrm>
            <a:off x="311760" y="418320"/>
            <a:ext cx="8519760" cy="625320"/>
          </a:xfrm>
          <a:prstGeom prst="rect">
            <a:avLst/>
          </a:prstGeom>
          <a:noFill/>
          <a:ln w="0">
            <a:noFill/>
          </a:ln>
        </p:spPr>
        <p:txBody>
          <a:bodyPr lIns="0" tIns="0" rIns="0" bIns="0" anchor="ctr">
            <a:noAutofit/>
          </a:bodyPr>
          <a:lstStyle/>
          <a:p>
            <a:pPr indent="0" algn="ctr">
              <a:buNone/>
            </a:pPr>
            <a:endParaRPr lang="en-US" sz="4400" b="0" strike="noStrike" spc="-1">
              <a:solidFill>
                <a:srgbClr val="000000"/>
              </a:solidFill>
              <a:latin typeface="Arial"/>
            </a:endParaRPr>
          </a:p>
        </p:txBody>
      </p:sp>
      <p:sp>
        <p:nvSpPr>
          <p:cNvPr id="88" name="PlaceHolder 2"/>
          <p:cNvSpPr>
            <a:spLocks noGrp="1"/>
          </p:cNvSpPr>
          <p:nvPr>
            <p:ph/>
          </p:nvPr>
        </p:nvSpPr>
        <p:spPr>
          <a:xfrm>
            <a:off x="311760" y="1152360"/>
            <a:ext cx="8519760" cy="341568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4" name="PlaceHolder 3"/>
          <p:cNvSpPr>
            <a:spLocks noGrp="1"/>
          </p:cNvSpPr>
          <p:nvPr>
            <p:ph type="sldNum" idx="19"/>
          </p:nvPr>
        </p:nvSpPr>
        <p:spPr/>
        <p:txBody>
          <a:bodyPr/>
          <a:lstStyle/>
          <a:p>
            <a:fld id="{51019DED-193F-4C20-9067-C9CD92773F15}"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BIG_NUMBER">
    <p:spTree>
      <p:nvGrpSpPr>
        <p:cNvPr id="1" name=""/>
        <p:cNvGrpSpPr/>
        <p:nvPr/>
      </p:nvGrpSpPr>
      <p:grpSpPr>
        <a:xfrm>
          <a:off x="0" y="0"/>
          <a:ext cx="0" cy="0"/>
          <a:chOff x="0" y="0"/>
          <a:chExt cx="0" cy="0"/>
        </a:xfrm>
      </p:grpSpPr>
      <p:sp>
        <p:nvSpPr>
          <p:cNvPr id="8" name="PlaceHolder 1"/>
          <p:cNvSpPr>
            <a:spLocks noGrp="1"/>
          </p:cNvSpPr>
          <p:nvPr>
            <p:ph type="title"/>
          </p:nvPr>
        </p:nvSpPr>
        <p:spPr>
          <a:xfrm>
            <a:off x="311760" y="418320"/>
            <a:ext cx="8519760" cy="625320"/>
          </a:xfrm>
          <a:prstGeom prst="rect">
            <a:avLst/>
          </a:prstGeom>
          <a:noFill/>
          <a:ln w="0">
            <a:noFill/>
          </a:ln>
        </p:spPr>
        <p:txBody>
          <a:bodyPr lIns="0" tIns="0" rIns="0" bIns="0" anchor="ctr">
            <a:noAutofit/>
          </a:bodyPr>
          <a:lstStyle/>
          <a:p>
            <a:pPr indent="0" algn="ctr">
              <a:buNone/>
            </a:pPr>
            <a:endParaRPr lang="en-US" sz="4400" b="0" strike="noStrike" spc="-1">
              <a:solidFill>
                <a:srgbClr val="000000"/>
              </a:solidFill>
              <a:latin typeface="Arial"/>
            </a:endParaRPr>
          </a:p>
        </p:txBody>
      </p:sp>
      <p:sp>
        <p:nvSpPr>
          <p:cNvPr id="9" name="PlaceHolder 2"/>
          <p:cNvSpPr>
            <a:spLocks noGrp="1"/>
          </p:cNvSpPr>
          <p:nvPr>
            <p:ph/>
          </p:nvPr>
        </p:nvSpPr>
        <p:spPr>
          <a:xfrm>
            <a:off x="311760" y="1152360"/>
            <a:ext cx="8519760" cy="341568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4" name="PlaceHolder 3"/>
          <p:cNvSpPr>
            <a:spLocks noGrp="1"/>
          </p:cNvSpPr>
          <p:nvPr>
            <p:ph type="sldNum" idx="2"/>
          </p:nvPr>
        </p:nvSpPr>
        <p:spPr/>
        <p:txBody>
          <a:bodyPr/>
          <a:lstStyle/>
          <a:p>
            <a:fld id="{37FB577E-B572-4EAF-8748-8308B04E9BAD}" type="slidenum">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x" preserve="1">
  <p:cSld name="Default 8">
    <p:spTree>
      <p:nvGrpSpPr>
        <p:cNvPr id="1" name=""/>
        <p:cNvGrpSpPr/>
        <p:nvPr/>
      </p:nvGrpSpPr>
      <p:grpSpPr>
        <a:xfrm>
          <a:off x="0" y="0"/>
          <a:ext cx="0" cy="0"/>
          <a:chOff x="0" y="0"/>
          <a:chExt cx="0" cy="0"/>
        </a:xfrm>
      </p:grpSpPr>
      <p:sp>
        <p:nvSpPr>
          <p:cNvPr id="91" name="PlaceHolder 1"/>
          <p:cNvSpPr>
            <a:spLocks noGrp="1"/>
          </p:cNvSpPr>
          <p:nvPr>
            <p:ph type="title"/>
          </p:nvPr>
        </p:nvSpPr>
        <p:spPr>
          <a:xfrm>
            <a:off x="311760" y="418320"/>
            <a:ext cx="8519760" cy="625320"/>
          </a:xfrm>
          <a:prstGeom prst="rect">
            <a:avLst/>
          </a:prstGeom>
          <a:noFill/>
          <a:ln w="0">
            <a:noFill/>
          </a:ln>
        </p:spPr>
        <p:txBody>
          <a:bodyPr lIns="0" tIns="0" rIns="0" bIns="0" anchor="ctr">
            <a:noAutofit/>
          </a:bodyPr>
          <a:lstStyle/>
          <a:p>
            <a:pPr indent="0" algn="ctr">
              <a:buNone/>
            </a:pPr>
            <a:endParaRPr lang="en-US" sz="4400" b="0" strike="noStrike" spc="-1">
              <a:solidFill>
                <a:srgbClr val="000000"/>
              </a:solidFill>
              <a:latin typeface="Arial"/>
            </a:endParaRPr>
          </a:p>
        </p:txBody>
      </p:sp>
      <p:sp>
        <p:nvSpPr>
          <p:cNvPr id="92" name="PlaceHolder 2"/>
          <p:cNvSpPr>
            <a:spLocks noGrp="1"/>
          </p:cNvSpPr>
          <p:nvPr>
            <p:ph/>
          </p:nvPr>
        </p:nvSpPr>
        <p:spPr>
          <a:xfrm>
            <a:off x="311760" y="1152360"/>
            <a:ext cx="8519760" cy="341568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4" name="PlaceHolder 3"/>
          <p:cNvSpPr>
            <a:spLocks noGrp="1"/>
          </p:cNvSpPr>
          <p:nvPr>
            <p:ph type="sldNum" idx="20"/>
          </p:nvPr>
        </p:nvSpPr>
        <p:spPr/>
        <p:txBody>
          <a:bodyPr/>
          <a:lstStyle/>
          <a:p>
            <a:fld id="{C428BC0D-9A37-4CFD-90B0-071F013326B4}" type="slidenum">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x" preserve="1">
  <p:cSld name="Default 9">
    <p:spTree>
      <p:nvGrpSpPr>
        <p:cNvPr id="1" name=""/>
        <p:cNvGrpSpPr/>
        <p:nvPr/>
      </p:nvGrpSpPr>
      <p:grpSpPr>
        <a:xfrm>
          <a:off x="0" y="0"/>
          <a:ext cx="0" cy="0"/>
          <a:chOff x="0" y="0"/>
          <a:chExt cx="0" cy="0"/>
        </a:xfrm>
      </p:grpSpPr>
      <p:sp>
        <p:nvSpPr>
          <p:cNvPr id="98" name="PlaceHolder 1"/>
          <p:cNvSpPr>
            <a:spLocks noGrp="1"/>
          </p:cNvSpPr>
          <p:nvPr>
            <p:ph type="title"/>
          </p:nvPr>
        </p:nvSpPr>
        <p:spPr>
          <a:xfrm>
            <a:off x="311760" y="418320"/>
            <a:ext cx="8519760" cy="625320"/>
          </a:xfrm>
          <a:prstGeom prst="rect">
            <a:avLst/>
          </a:prstGeom>
          <a:noFill/>
          <a:ln w="0">
            <a:noFill/>
          </a:ln>
        </p:spPr>
        <p:txBody>
          <a:bodyPr lIns="0" tIns="0" rIns="0" bIns="0" anchor="ctr">
            <a:noAutofit/>
          </a:bodyPr>
          <a:lstStyle/>
          <a:p>
            <a:pPr indent="0" algn="ctr">
              <a:buNone/>
            </a:pPr>
            <a:endParaRPr lang="en-US" sz="4400" b="0" strike="noStrike" spc="-1">
              <a:solidFill>
                <a:srgbClr val="000000"/>
              </a:solidFill>
              <a:latin typeface="Arial"/>
            </a:endParaRPr>
          </a:p>
        </p:txBody>
      </p:sp>
      <p:sp>
        <p:nvSpPr>
          <p:cNvPr id="99" name="PlaceHolder 2"/>
          <p:cNvSpPr>
            <a:spLocks noGrp="1"/>
          </p:cNvSpPr>
          <p:nvPr>
            <p:ph/>
          </p:nvPr>
        </p:nvSpPr>
        <p:spPr>
          <a:xfrm>
            <a:off x="311760" y="1152360"/>
            <a:ext cx="8519760" cy="341568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4" name="PlaceHolder 3"/>
          <p:cNvSpPr>
            <a:spLocks noGrp="1"/>
          </p:cNvSpPr>
          <p:nvPr>
            <p:ph type="sldNum" idx="21"/>
          </p:nvPr>
        </p:nvSpPr>
        <p:spPr/>
        <p:txBody>
          <a:bodyPr/>
          <a:lstStyle/>
          <a:p>
            <a:fld id="{2D867EF2-DE49-4BD9-B241-9C448233A660}" type="slidenum">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x" preserve="1">
  <p:cSld name="Default 10">
    <p:spTree>
      <p:nvGrpSpPr>
        <p:cNvPr id="1" name=""/>
        <p:cNvGrpSpPr/>
        <p:nvPr/>
      </p:nvGrpSpPr>
      <p:grpSpPr>
        <a:xfrm>
          <a:off x="0" y="0"/>
          <a:ext cx="0" cy="0"/>
          <a:chOff x="0" y="0"/>
          <a:chExt cx="0" cy="0"/>
        </a:xfrm>
      </p:grpSpPr>
      <p:sp>
        <p:nvSpPr>
          <p:cNvPr id="102" name="PlaceHolder 1"/>
          <p:cNvSpPr>
            <a:spLocks noGrp="1"/>
          </p:cNvSpPr>
          <p:nvPr>
            <p:ph type="title"/>
          </p:nvPr>
        </p:nvSpPr>
        <p:spPr>
          <a:xfrm>
            <a:off x="311760" y="418320"/>
            <a:ext cx="8519760" cy="625320"/>
          </a:xfrm>
          <a:prstGeom prst="rect">
            <a:avLst/>
          </a:prstGeom>
          <a:noFill/>
          <a:ln w="0">
            <a:noFill/>
          </a:ln>
        </p:spPr>
        <p:txBody>
          <a:bodyPr lIns="0" tIns="0" rIns="0" bIns="0" anchor="ctr">
            <a:noAutofit/>
          </a:bodyPr>
          <a:lstStyle/>
          <a:p>
            <a:pPr indent="0" algn="ctr">
              <a:buNone/>
            </a:pPr>
            <a:endParaRPr lang="en-US" sz="4400" b="0" strike="noStrike" spc="-1">
              <a:solidFill>
                <a:srgbClr val="000000"/>
              </a:solidFill>
              <a:latin typeface="Arial"/>
            </a:endParaRPr>
          </a:p>
        </p:txBody>
      </p:sp>
      <p:sp>
        <p:nvSpPr>
          <p:cNvPr id="103" name="PlaceHolder 2"/>
          <p:cNvSpPr>
            <a:spLocks noGrp="1"/>
          </p:cNvSpPr>
          <p:nvPr>
            <p:ph/>
          </p:nvPr>
        </p:nvSpPr>
        <p:spPr>
          <a:xfrm>
            <a:off x="311760" y="1152360"/>
            <a:ext cx="8519760" cy="341568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4" name="PlaceHolder 3"/>
          <p:cNvSpPr>
            <a:spLocks noGrp="1"/>
          </p:cNvSpPr>
          <p:nvPr>
            <p:ph type="sldNum" idx="22"/>
          </p:nvPr>
        </p:nvSpPr>
        <p:spPr/>
        <p:txBody>
          <a:bodyPr/>
          <a:lstStyle/>
          <a:p>
            <a:fld id="{AD58637A-2454-4D7D-9B27-AA162A18CEB5}" type="slidenum">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Default 18">
    <p:spTree>
      <p:nvGrpSpPr>
        <p:cNvPr id="1" name=""/>
        <p:cNvGrpSpPr/>
        <p:nvPr/>
      </p:nvGrpSpPr>
      <p:grpSpPr>
        <a:xfrm>
          <a:off x="0" y="0"/>
          <a:ext cx="0" cy="0"/>
          <a:chOff x="0" y="0"/>
          <a:chExt cx="0" cy="0"/>
        </a:xfrm>
      </p:grpSpPr>
      <p:sp>
        <p:nvSpPr>
          <p:cNvPr id="107" name="PlaceHolder 1"/>
          <p:cNvSpPr>
            <a:spLocks noGrp="1"/>
          </p:cNvSpPr>
          <p:nvPr>
            <p:ph type="title"/>
          </p:nvPr>
        </p:nvSpPr>
        <p:spPr>
          <a:xfrm>
            <a:off x="311760" y="418320"/>
            <a:ext cx="8519760" cy="625320"/>
          </a:xfrm>
          <a:prstGeom prst="rect">
            <a:avLst/>
          </a:prstGeom>
          <a:noFill/>
          <a:ln w="0">
            <a:noFill/>
          </a:ln>
        </p:spPr>
        <p:txBody>
          <a:bodyPr lIns="0" tIns="0" rIns="0" bIns="0" anchor="ctr">
            <a:noAutofit/>
          </a:bodyPr>
          <a:lstStyle/>
          <a:p>
            <a:pPr indent="0" algn="ctr">
              <a:buNone/>
            </a:pPr>
            <a:endParaRPr lang="en-US" sz="4400" b="0" strike="noStrike" spc="-1">
              <a:solidFill>
                <a:srgbClr val="000000"/>
              </a:solidFill>
              <a:latin typeface="Arial"/>
            </a:endParaRPr>
          </a:p>
        </p:txBody>
      </p:sp>
      <p:sp>
        <p:nvSpPr>
          <p:cNvPr id="108" name="PlaceHolder 2"/>
          <p:cNvSpPr>
            <a:spLocks noGrp="1"/>
          </p:cNvSpPr>
          <p:nvPr>
            <p:ph/>
          </p:nvPr>
        </p:nvSpPr>
        <p:spPr>
          <a:xfrm>
            <a:off x="311760" y="1152360"/>
            <a:ext cx="8519760" cy="341568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4" name="PlaceHolder 3"/>
          <p:cNvSpPr>
            <a:spLocks noGrp="1"/>
          </p:cNvSpPr>
          <p:nvPr>
            <p:ph type="sldNum" idx="23"/>
          </p:nvPr>
        </p:nvSpPr>
        <p:spPr/>
        <p:txBody>
          <a:bodyPr/>
          <a:lstStyle/>
          <a:p>
            <a:fld id="{4829110B-9E67-4A31-93B1-FBF1C22C4029}" type="slidenum">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Obj" preserve="1">
  <p:cSld name="Default 7_">
    <p:spTree>
      <p:nvGrpSpPr>
        <p:cNvPr id="1" name=""/>
        <p:cNvGrpSpPr/>
        <p:nvPr/>
      </p:nvGrpSpPr>
      <p:grpSpPr>
        <a:xfrm>
          <a:off x="0" y="0"/>
          <a:ext cx="0" cy="0"/>
          <a:chOff x="0" y="0"/>
          <a:chExt cx="0" cy="0"/>
        </a:xfrm>
      </p:grpSpPr>
      <p:sp>
        <p:nvSpPr>
          <p:cNvPr id="113" name="PlaceHolder 1"/>
          <p:cNvSpPr>
            <a:spLocks noGrp="1"/>
          </p:cNvSpPr>
          <p:nvPr>
            <p:ph type="title"/>
          </p:nvPr>
        </p:nvSpPr>
        <p:spPr>
          <a:xfrm>
            <a:off x="311760" y="418320"/>
            <a:ext cx="8519760" cy="625320"/>
          </a:xfrm>
          <a:prstGeom prst="rect">
            <a:avLst/>
          </a:prstGeom>
          <a:noFill/>
          <a:ln w="0">
            <a:noFill/>
          </a:ln>
        </p:spPr>
        <p:txBody>
          <a:bodyPr lIns="0" tIns="0" rIns="0" bIns="0" anchor="ctr">
            <a:noAutofit/>
          </a:bodyPr>
          <a:lstStyle/>
          <a:p>
            <a:pPr indent="0" algn="ctr">
              <a:buNone/>
            </a:pPr>
            <a:endParaRPr lang="en-US" sz="4400" b="0" strike="noStrike" spc="-1">
              <a:solidFill>
                <a:srgbClr val="000000"/>
              </a:solidFill>
              <a:latin typeface="Arial"/>
            </a:endParaRPr>
          </a:p>
        </p:txBody>
      </p:sp>
      <p:sp>
        <p:nvSpPr>
          <p:cNvPr id="114" name="PlaceHolder 2"/>
          <p:cNvSpPr>
            <a:spLocks noGrp="1"/>
          </p:cNvSpPr>
          <p:nvPr>
            <p:ph/>
          </p:nvPr>
        </p:nvSpPr>
        <p:spPr>
          <a:xfrm>
            <a:off x="311760" y="1152360"/>
            <a:ext cx="4157280" cy="341568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115" name="PlaceHolder 3"/>
          <p:cNvSpPr>
            <a:spLocks noGrp="1"/>
          </p:cNvSpPr>
          <p:nvPr>
            <p:ph/>
          </p:nvPr>
        </p:nvSpPr>
        <p:spPr>
          <a:xfrm>
            <a:off x="4677120" y="1152360"/>
            <a:ext cx="4157280" cy="341568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5" name="PlaceHolder 4"/>
          <p:cNvSpPr>
            <a:spLocks noGrp="1"/>
          </p:cNvSpPr>
          <p:nvPr>
            <p:ph type="sldNum" idx="24"/>
          </p:nvPr>
        </p:nvSpPr>
        <p:spPr/>
        <p:txBody>
          <a:bodyPr/>
          <a:lstStyle/>
          <a:p>
            <a:fld id="{3F8ED842-5C0A-4CE8-9E69-956CEAB2FD5F}" type="slidenum">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sldNum" idx="25"/>
          </p:nvPr>
        </p:nvSpPr>
        <p:spPr/>
        <p:txBody>
          <a:bodyPr/>
          <a:lstStyle/>
          <a:p>
            <a:fld id="{A1D417B1-1D76-4DDA-9F4D-E95F42D9F483}"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reserve="1">
  <p:cSld name="BLANK">
    <p:spTree>
      <p:nvGrpSpPr>
        <p:cNvPr id="1" name=""/>
        <p:cNvGrpSpPr/>
        <p:nvPr/>
      </p:nvGrpSpPr>
      <p:grpSpPr>
        <a:xfrm>
          <a:off x="0" y="0"/>
          <a:ext cx="0" cy="0"/>
          <a:chOff x="0" y="0"/>
          <a:chExt cx="0" cy="0"/>
        </a:xfrm>
      </p:grpSpPr>
      <p:sp>
        <p:nvSpPr>
          <p:cNvPr id="11" name="PlaceHolder 1"/>
          <p:cNvSpPr>
            <a:spLocks noGrp="1"/>
          </p:cNvSpPr>
          <p:nvPr>
            <p:ph type="title"/>
          </p:nvPr>
        </p:nvSpPr>
        <p:spPr>
          <a:xfrm>
            <a:off x="311760" y="418320"/>
            <a:ext cx="8519760" cy="625320"/>
          </a:xfrm>
          <a:prstGeom prst="rect">
            <a:avLst/>
          </a:prstGeom>
          <a:noFill/>
          <a:ln w="0">
            <a:noFill/>
          </a:ln>
        </p:spPr>
        <p:txBody>
          <a:bodyPr lIns="0" tIns="0" rIns="0" bIns="0" anchor="ctr">
            <a:noAutofit/>
          </a:bodyPr>
          <a:lstStyle/>
          <a:p>
            <a:pPr indent="0" algn="ctr">
              <a:buNone/>
            </a:pPr>
            <a:endParaRPr lang="en-US" sz="4400" b="0" strike="noStrike" spc="-1">
              <a:solidFill>
                <a:srgbClr val="000000"/>
              </a:solidFill>
              <a:latin typeface="Arial"/>
            </a:endParaRPr>
          </a:p>
        </p:txBody>
      </p:sp>
      <p:sp>
        <p:nvSpPr>
          <p:cNvPr id="12" name="PlaceHolder 2"/>
          <p:cNvSpPr>
            <a:spLocks noGrp="1"/>
          </p:cNvSpPr>
          <p:nvPr>
            <p:ph/>
          </p:nvPr>
        </p:nvSpPr>
        <p:spPr>
          <a:xfrm>
            <a:off x="311760" y="1152360"/>
            <a:ext cx="8519760" cy="341568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4" name="PlaceHolder 3"/>
          <p:cNvSpPr>
            <a:spLocks noGrp="1"/>
          </p:cNvSpPr>
          <p:nvPr>
            <p:ph type="sldNum" idx="3"/>
          </p:nvPr>
        </p:nvSpPr>
        <p:spPr/>
        <p:txBody>
          <a:bodyPr/>
          <a:lstStyle/>
          <a:p>
            <a:fld id="{D0CD5278-3F49-4494-9D25-8A199AF37F6D}"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x" preserve="1">
  <p:cSld name="Default">
    <p:spTree>
      <p:nvGrpSpPr>
        <p:cNvPr id="1" name=""/>
        <p:cNvGrpSpPr/>
        <p:nvPr/>
      </p:nvGrpSpPr>
      <p:grpSpPr>
        <a:xfrm>
          <a:off x="0" y="0"/>
          <a:ext cx="0" cy="0"/>
          <a:chOff x="0" y="0"/>
          <a:chExt cx="0" cy="0"/>
        </a:xfrm>
      </p:grpSpPr>
      <p:sp>
        <p:nvSpPr>
          <p:cNvPr id="16" name="PlaceHolder 1"/>
          <p:cNvSpPr>
            <a:spLocks noGrp="1"/>
          </p:cNvSpPr>
          <p:nvPr>
            <p:ph type="title"/>
          </p:nvPr>
        </p:nvSpPr>
        <p:spPr>
          <a:xfrm>
            <a:off x="311760" y="418320"/>
            <a:ext cx="8519760" cy="625320"/>
          </a:xfrm>
          <a:prstGeom prst="rect">
            <a:avLst/>
          </a:prstGeom>
          <a:noFill/>
          <a:ln w="0">
            <a:noFill/>
          </a:ln>
        </p:spPr>
        <p:txBody>
          <a:bodyPr lIns="0" tIns="0" rIns="0" bIns="0" anchor="ctr">
            <a:noAutofit/>
          </a:bodyPr>
          <a:lstStyle/>
          <a:p>
            <a:pPr indent="0" algn="ctr">
              <a:buNone/>
            </a:pPr>
            <a:endParaRPr lang="en-US" sz="4400" b="0" strike="noStrike" spc="-1">
              <a:solidFill>
                <a:srgbClr val="000000"/>
              </a:solidFill>
              <a:latin typeface="Arial"/>
            </a:endParaRPr>
          </a:p>
        </p:txBody>
      </p:sp>
      <p:sp>
        <p:nvSpPr>
          <p:cNvPr id="17" name="PlaceHolder 2"/>
          <p:cNvSpPr>
            <a:spLocks noGrp="1"/>
          </p:cNvSpPr>
          <p:nvPr>
            <p:ph/>
          </p:nvPr>
        </p:nvSpPr>
        <p:spPr>
          <a:xfrm>
            <a:off x="311760" y="1152360"/>
            <a:ext cx="8519760" cy="341568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4" name="PlaceHolder 3"/>
          <p:cNvSpPr>
            <a:spLocks noGrp="1"/>
          </p:cNvSpPr>
          <p:nvPr>
            <p:ph type="sldNum" idx="4"/>
          </p:nvPr>
        </p:nvSpPr>
        <p:spPr/>
        <p:txBody>
          <a:bodyPr/>
          <a:lstStyle/>
          <a:p>
            <a:fld id="{2E80204C-D67A-4633-B881-ACF68F012E5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x" preserve="1">
  <p:cSld name="TITLE_AND_TWO_COLUMNS">
    <p:spTree>
      <p:nvGrpSpPr>
        <p:cNvPr id="1" name=""/>
        <p:cNvGrpSpPr/>
        <p:nvPr/>
      </p:nvGrpSpPr>
      <p:grpSpPr>
        <a:xfrm>
          <a:off x="0" y="0"/>
          <a:ext cx="0" cy="0"/>
          <a:chOff x="0" y="0"/>
          <a:chExt cx="0" cy="0"/>
        </a:xfrm>
      </p:grpSpPr>
      <p:sp>
        <p:nvSpPr>
          <p:cNvPr id="22" name="PlaceHolder 1"/>
          <p:cNvSpPr>
            <a:spLocks noGrp="1"/>
          </p:cNvSpPr>
          <p:nvPr>
            <p:ph type="title"/>
          </p:nvPr>
        </p:nvSpPr>
        <p:spPr>
          <a:xfrm>
            <a:off x="311760" y="418320"/>
            <a:ext cx="8519760" cy="625320"/>
          </a:xfrm>
          <a:prstGeom prst="rect">
            <a:avLst/>
          </a:prstGeom>
          <a:noFill/>
          <a:ln w="0">
            <a:noFill/>
          </a:ln>
        </p:spPr>
        <p:txBody>
          <a:bodyPr lIns="0" tIns="0" rIns="0" bIns="0" anchor="ctr">
            <a:noAutofit/>
          </a:bodyPr>
          <a:lstStyle/>
          <a:p>
            <a:pPr indent="0" algn="ctr">
              <a:buNone/>
            </a:pPr>
            <a:endParaRPr lang="en-US" sz="4400" b="0" strike="noStrike" spc="-1">
              <a:solidFill>
                <a:srgbClr val="000000"/>
              </a:solidFill>
              <a:latin typeface="Arial"/>
            </a:endParaRPr>
          </a:p>
        </p:txBody>
      </p:sp>
      <p:sp>
        <p:nvSpPr>
          <p:cNvPr id="23" name="PlaceHolder 2"/>
          <p:cNvSpPr>
            <a:spLocks noGrp="1"/>
          </p:cNvSpPr>
          <p:nvPr>
            <p:ph/>
          </p:nvPr>
        </p:nvSpPr>
        <p:spPr>
          <a:xfrm>
            <a:off x="311760" y="1152360"/>
            <a:ext cx="8519760" cy="341568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4" name="PlaceHolder 3"/>
          <p:cNvSpPr>
            <a:spLocks noGrp="1"/>
          </p:cNvSpPr>
          <p:nvPr>
            <p:ph type="sldNum" idx="5"/>
          </p:nvPr>
        </p:nvSpPr>
        <p:spPr/>
        <p:txBody>
          <a:bodyPr/>
          <a:lstStyle/>
          <a:p>
            <a:fld id="{F40F146A-5CA9-4B04-8844-9774ACB97F30}" type="slidenum">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x" preserve="1">
  <p:cSld name="TITLE_AND_BODY">
    <p:spTree>
      <p:nvGrpSpPr>
        <p:cNvPr id="1" name=""/>
        <p:cNvGrpSpPr/>
        <p:nvPr/>
      </p:nvGrpSpPr>
      <p:grpSpPr>
        <a:xfrm>
          <a:off x="0" y="0"/>
          <a:ext cx="0" cy="0"/>
          <a:chOff x="0" y="0"/>
          <a:chExt cx="0" cy="0"/>
        </a:xfrm>
      </p:grpSpPr>
      <p:sp>
        <p:nvSpPr>
          <p:cNvPr id="27" name="PlaceHolder 1"/>
          <p:cNvSpPr>
            <a:spLocks noGrp="1"/>
          </p:cNvSpPr>
          <p:nvPr>
            <p:ph type="title"/>
          </p:nvPr>
        </p:nvSpPr>
        <p:spPr>
          <a:xfrm>
            <a:off x="311760" y="418320"/>
            <a:ext cx="8519760" cy="625320"/>
          </a:xfrm>
          <a:prstGeom prst="rect">
            <a:avLst/>
          </a:prstGeom>
          <a:noFill/>
          <a:ln w="0">
            <a:noFill/>
          </a:ln>
        </p:spPr>
        <p:txBody>
          <a:bodyPr lIns="0" tIns="0" rIns="0" bIns="0" anchor="ctr">
            <a:noAutofit/>
          </a:bodyPr>
          <a:lstStyle/>
          <a:p>
            <a:pPr indent="0" algn="ctr">
              <a:buNone/>
            </a:pPr>
            <a:endParaRPr lang="en-US" sz="4400" b="0" strike="noStrike" spc="-1">
              <a:solidFill>
                <a:srgbClr val="000000"/>
              </a:solidFill>
              <a:latin typeface="Arial"/>
            </a:endParaRPr>
          </a:p>
        </p:txBody>
      </p:sp>
      <p:sp>
        <p:nvSpPr>
          <p:cNvPr id="28" name="PlaceHolder 2"/>
          <p:cNvSpPr>
            <a:spLocks noGrp="1"/>
          </p:cNvSpPr>
          <p:nvPr>
            <p:ph/>
          </p:nvPr>
        </p:nvSpPr>
        <p:spPr>
          <a:xfrm>
            <a:off x="311760" y="1152360"/>
            <a:ext cx="8519760" cy="341568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4" name="PlaceHolder 3"/>
          <p:cNvSpPr>
            <a:spLocks noGrp="1"/>
          </p:cNvSpPr>
          <p:nvPr>
            <p:ph type="sldNum" idx="6"/>
          </p:nvPr>
        </p:nvSpPr>
        <p:spPr/>
        <p:txBody>
          <a:bodyPr/>
          <a:lstStyle/>
          <a:p>
            <a:fld id="{9B9849D0-C1B2-4266-8B1E-6C0E3F9F8042}" type="slidenum">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x" preserve="1">
  <p:cSld name="SECTION_HEADER">
    <p:spTree>
      <p:nvGrpSpPr>
        <p:cNvPr id="1" name=""/>
        <p:cNvGrpSpPr/>
        <p:nvPr/>
      </p:nvGrpSpPr>
      <p:grpSpPr>
        <a:xfrm>
          <a:off x="0" y="0"/>
          <a:ext cx="0" cy="0"/>
          <a:chOff x="0" y="0"/>
          <a:chExt cx="0" cy="0"/>
        </a:xfrm>
      </p:grpSpPr>
      <p:sp>
        <p:nvSpPr>
          <p:cNvPr id="31" name="PlaceHolder 1"/>
          <p:cNvSpPr>
            <a:spLocks noGrp="1"/>
          </p:cNvSpPr>
          <p:nvPr>
            <p:ph type="title"/>
          </p:nvPr>
        </p:nvSpPr>
        <p:spPr>
          <a:xfrm>
            <a:off x="311760" y="418320"/>
            <a:ext cx="8519760" cy="625320"/>
          </a:xfrm>
          <a:prstGeom prst="rect">
            <a:avLst/>
          </a:prstGeom>
          <a:noFill/>
          <a:ln w="0">
            <a:noFill/>
          </a:ln>
        </p:spPr>
        <p:txBody>
          <a:bodyPr lIns="0" tIns="0" rIns="0" bIns="0" anchor="ctr">
            <a:noAutofit/>
          </a:bodyPr>
          <a:lstStyle/>
          <a:p>
            <a:pPr indent="0" algn="ctr">
              <a:buNone/>
            </a:pPr>
            <a:endParaRPr lang="en-US" sz="4400" b="0" strike="noStrike" spc="-1">
              <a:solidFill>
                <a:srgbClr val="000000"/>
              </a:solidFill>
              <a:latin typeface="Arial"/>
            </a:endParaRPr>
          </a:p>
        </p:txBody>
      </p:sp>
      <p:sp>
        <p:nvSpPr>
          <p:cNvPr id="32" name="PlaceHolder 2"/>
          <p:cNvSpPr>
            <a:spLocks noGrp="1"/>
          </p:cNvSpPr>
          <p:nvPr>
            <p:ph/>
          </p:nvPr>
        </p:nvSpPr>
        <p:spPr>
          <a:xfrm>
            <a:off x="311760" y="1152360"/>
            <a:ext cx="8519760" cy="341568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4" name="PlaceHolder 3"/>
          <p:cNvSpPr>
            <a:spLocks noGrp="1"/>
          </p:cNvSpPr>
          <p:nvPr>
            <p:ph type="sldNum" idx="7"/>
          </p:nvPr>
        </p:nvSpPr>
        <p:spPr/>
        <p:txBody>
          <a:bodyPr/>
          <a:lstStyle/>
          <a:p>
            <a:fld id="{824222A9-BD81-444B-9433-834B89224007}" type="slidenum">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x" preserve="1">
  <p:cSld name="TITLE_ONLY">
    <p:spTree>
      <p:nvGrpSpPr>
        <p:cNvPr id="1" name=""/>
        <p:cNvGrpSpPr/>
        <p:nvPr/>
      </p:nvGrpSpPr>
      <p:grpSpPr>
        <a:xfrm>
          <a:off x="0" y="0"/>
          <a:ext cx="0" cy="0"/>
          <a:chOff x="0" y="0"/>
          <a:chExt cx="0" cy="0"/>
        </a:xfrm>
      </p:grpSpPr>
      <p:sp>
        <p:nvSpPr>
          <p:cNvPr id="35" name="PlaceHolder 1"/>
          <p:cNvSpPr>
            <a:spLocks noGrp="1"/>
          </p:cNvSpPr>
          <p:nvPr>
            <p:ph type="title"/>
          </p:nvPr>
        </p:nvSpPr>
        <p:spPr>
          <a:xfrm>
            <a:off x="311760" y="418320"/>
            <a:ext cx="8519760" cy="625320"/>
          </a:xfrm>
          <a:prstGeom prst="rect">
            <a:avLst/>
          </a:prstGeom>
          <a:noFill/>
          <a:ln w="0">
            <a:noFill/>
          </a:ln>
        </p:spPr>
        <p:txBody>
          <a:bodyPr lIns="0" tIns="0" rIns="0" bIns="0" anchor="ctr">
            <a:noAutofit/>
          </a:bodyPr>
          <a:lstStyle/>
          <a:p>
            <a:pPr indent="0" algn="ctr">
              <a:buNone/>
            </a:pPr>
            <a:endParaRPr lang="en-US" sz="4400" b="0" strike="noStrike" spc="-1">
              <a:solidFill>
                <a:srgbClr val="000000"/>
              </a:solidFill>
              <a:latin typeface="Arial"/>
            </a:endParaRPr>
          </a:p>
        </p:txBody>
      </p:sp>
      <p:sp>
        <p:nvSpPr>
          <p:cNvPr id="36" name="PlaceHolder 2"/>
          <p:cNvSpPr>
            <a:spLocks noGrp="1"/>
          </p:cNvSpPr>
          <p:nvPr>
            <p:ph/>
          </p:nvPr>
        </p:nvSpPr>
        <p:spPr>
          <a:xfrm>
            <a:off x="311760" y="1152360"/>
            <a:ext cx="8519760" cy="341568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4" name="PlaceHolder 3"/>
          <p:cNvSpPr>
            <a:spLocks noGrp="1"/>
          </p:cNvSpPr>
          <p:nvPr>
            <p:ph type="sldNum" idx="8"/>
          </p:nvPr>
        </p:nvSpPr>
        <p:spPr/>
        <p:txBody>
          <a:bodyPr/>
          <a:lstStyle/>
          <a:p>
            <a:fld id="{4E212382-7B8D-4037-93FD-28508CEFA77B}" type="slidenum">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reserve="1">
  <p:cSld name="ONE_COLUMN_TEXT">
    <p:spTree>
      <p:nvGrpSpPr>
        <p:cNvPr id="1" name=""/>
        <p:cNvGrpSpPr/>
        <p:nvPr/>
      </p:nvGrpSpPr>
      <p:grpSpPr>
        <a:xfrm>
          <a:off x="0" y="0"/>
          <a:ext cx="0" cy="0"/>
          <a:chOff x="0" y="0"/>
          <a:chExt cx="0" cy="0"/>
        </a:xfrm>
      </p:grpSpPr>
      <p:sp>
        <p:nvSpPr>
          <p:cNvPr id="40" name="PlaceHolder 1"/>
          <p:cNvSpPr>
            <a:spLocks noGrp="1"/>
          </p:cNvSpPr>
          <p:nvPr>
            <p:ph type="title"/>
          </p:nvPr>
        </p:nvSpPr>
        <p:spPr>
          <a:xfrm>
            <a:off x="311760" y="418320"/>
            <a:ext cx="8519760" cy="625320"/>
          </a:xfrm>
          <a:prstGeom prst="rect">
            <a:avLst/>
          </a:prstGeom>
          <a:noFill/>
          <a:ln w="0">
            <a:noFill/>
          </a:ln>
        </p:spPr>
        <p:txBody>
          <a:bodyPr lIns="0" tIns="0" rIns="0" bIns="0" anchor="ctr">
            <a:noAutofit/>
          </a:bodyPr>
          <a:lstStyle/>
          <a:p>
            <a:pPr indent="0" algn="ctr">
              <a:buNone/>
            </a:pPr>
            <a:endParaRPr lang="en-US" sz="4400" b="0" strike="noStrike" spc="-1">
              <a:solidFill>
                <a:srgbClr val="000000"/>
              </a:solidFill>
              <a:latin typeface="Arial"/>
            </a:endParaRPr>
          </a:p>
        </p:txBody>
      </p:sp>
      <p:sp>
        <p:nvSpPr>
          <p:cNvPr id="41" name="PlaceHolder 2"/>
          <p:cNvSpPr>
            <a:spLocks noGrp="1"/>
          </p:cNvSpPr>
          <p:nvPr>
            <p:ph/>
          </p:nvPr>
        </p:nvSpPr>
        <p:spPr>
          <a:xfrm>
            <a:off x="311760" y="1152360"/>
            <a:ext cx="8519760" cy="341568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4" name="PlaceHolder 3"/>
          <p:cNvSpPr>
            <a:spLocks noGrp="1"/>
          </p:cNvSpPr>
          <p:nvPr>
            <p:ph type="sldNum" idx="9"/>
          </p:nvPr>
        </p:nvSpPr>
        <p:spPr/>
        <p:txBody>
          <a:bodyPr/>
          <a:lstStyle/>
          <a:p>
            <a:fld id="{F1C6E195-5E55-4AA5-8549-FBB91E116724}"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10.xml.rels><?xml version="1.0" encoding="UTF-8" standalone="yes"?>
<Relationships xmlns="http://schemas.openxmlformats.org/package/2006/relationships"><Relationship Id="rId2" Type="http://schemas.openxmlformats.org/officeDocument/2006/relationships/theme" Target="../theme/theme10.xml"/><Relationship Id="rId1" Type="http://schemas.openxmlformats.org/officeDocument/2006/relationships/slideLayout" Target="../slideLayouts/slideLayout10.xml"/></Relationships>
</file>

<file path=ppt/slideMasters/_rels/slideMaster11.xml.rels><?xml version="1.0" encoding="UTF-8" standalone="yes"?>
<Relationships xmlns="http://schemas.openxmlformats.org/package/2006/relationships"><Relationship Id="rId2" Type="http://schemas.openxmlformats.org/officeDocument/2006/relationships/theme" Target="../theme/theme11.xml"/><Relationship Id="rId1" Type="http://schemas.openxmlformats.org/officeDocument/2006/relationships/slideLayout" Target="../slideLayouts/slideLayout11.xml"/></Relationships>
</file>

<file path=ppt/slideMasters/_rels/slideMaster12.xml.rels><?xml version="1.0" encoding="UTF-8" standalone="yes"?>
<Relationships xmlns="http://schemas.openxmlformats.org/package/2006/relationships"><Relationship Id="rId2" Type="http://schemas.openxmlformats.org/officeDocument/2006/relationships/theme" Target="../theme/theme12.xml"/><Relationship Id="rId1" Type="http://schemas.openxmlformats.org/officeDocument/2006/relationships/slideLayout" Target="../slideLayouts/slideLayout12.xml"/></Relationships>
</file>

<file path=ppt/slideMasters/_rels/slideMaster13.xml.rels><?xml version="1.0" encoding="UTF-8" standalone="yes"?>
<Relationships xmlns="http://schemas.openxmlformats.org/package/2006/relationships"><Relationship Id="rId2" Type="http://schemas.openxmlformats.org/officeDocument/2006/relationships/theme" Target="../theme/theme13.xml"/><Relationship Id="rId1" Type="http://schemas.openxmlformats.org/officeDocument/2006/relationships/slideLayout" Target="../slideLayouts/slideLayout13.xml"/></Relationships>
</file>

<file path=ppt/slideMasters/_rels/slideMaster14.xml.rels><?xml version="1.0" encoding="UTF-8" standalone="yes"?>
<Relationships xmlns="http://schemas.openxmlformats.org/package/2006/relationships"><Relationship Id="rId2" Type="http://schemas.openxmlformats.org/officeDocument/2006/relationships/theme" Target="../theme/theme14.xml"/><Relationship Id="rId1" Type="http://schemas.openxmlformats.org/officeDocument/2006/relationships/slideLayout" Target="../slideLayouts/slideLayout14.xml"/></Relationships>
</file>

<file path=ppt/slideMasters/_rels/slideMaster15.xml.rels><?xml version="1.0" encoding="UTF-8" standalone="yes"?>
<Relationships xmlns="http://schemas.openxmlformats.org/package/2006/relationships"><Relationship Id="rId2" Type="http://schemas.openxmlformats.org/officeDocument/2006/relationships/theme" Target="../theme/theme15.xml"/><Relationship Id="rId1" Type="http://schemas.openxmlformats.org/officeDocument/2006/relationships/slideLayout" Target="../slideLayouts/slideLayout15.xml"/></Relationships>
</file>

<file path=ppt/slideMasters/_rels/slideMaster16.xml.rels><?xml version="1.0" encoding="UTF-8" standalone="yes"?>
<Relationships xmlns="http://schemas.openxmlformats.org/package/2006/relationships"><Relationship Id="rId2" Type="http://schemas.openxmlformats.org/officeDocument/2006/relationships/theme" Target="../theme/theme16.xml"/><Relationship Id="rId1" Type="http://schemas.openxmlformats.org/officeDocument/2006/relationships/slideLayout" Target="../slideLayouts/slideLayout16.xml"/></Relationships>
</file>

<file path=ppt/slideMasters/_rels/slideMaster17.xml.rels><?xml version="1.0" encoding="UTF-8" standalone="yes"?>
<Relationships xmlns="http://schemas.openxmlformats.org/package/2006/relationships"><Relationship Id="rId2" Type="http://schemas.openxmlformats.org/officeDocument/2006/relationships/theme" Target="../theme/theme17.xml"/><Relationship Id="rId1" Type="http://schemas.openxmlformats.org/officeDocument/2006/relationships/slideLayout" Target="../slideLayouts/slideLayout17.xml"/></Relationships>
</file>

<file path=ppt/slideMasters/_rels/slideMaster18.xml.rels><?xml version="1.0" encoding="UTF-8" standalone="yes"?>
<Relationships xmlns="http://schemas.openxmlformats.org/package/2006/relationships"><Relationship Id="rId2" Type="http://schemas.openxmlformats.org/officeDocument/2006/relationships/theme" Target="../theme/theme18.xml"/><Relationship Id="rId1" Type="http://schemas.openxmlformats.org/officeDocument/2006/relationships/slideLayout" Target="../slideLayouts/slideLayout18.xml"/></Relationships>
</file>

<file path=ppt/slideMasters/_rels/slideMaster19.xml.rels><?xml version="1.0" encoding="UTF-8" standalone="yes"?>
<Relationships xmlns="http://schemas.openxmlformats.org/package/2006/relationships"><Relationship Id="rId2" Type="http://schemas.openxmlformats.org/officeDocument/2006/relationships/theme" Target="../theme/theme19.xml"/><Relationship Id="rId1" Type="http://schemas.openxmlformats.org/officeDocument/2006/relationships/slideLayout" Target="../slideLayouts/slideLayout1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_rels/slideMaster20.xml.rels><?xml version="1.0" encoding="UTF-8" standalone="yes"?>
<Relationships xmlns="http://schemas.openxmlformats.org/package/2006/relationships"><Relationship Id="rId2" Type="http://schemas.openxmlformats.org/officeDocument/2006/relationships/theme" Target="../theme/theme20.xml"/><Relationship Id="rId1" Type="http://schemas.openxmlformats.org/officeDocument/2006/relationships/slideLayout" Target="../slideLayouts/slideLayout20.xml"/></Relationships>
</file>

<file path=ppt/slideMasters/_rels/slideMaster21.xml.rels><?xml version="1.0" encoding="UTF-8" standalone="yes"?>
<Relationships xmlns="http://schemas.openxmlformats.org/package/2006/relationships"><Relationship Id="rId2" Type="http://schemas.openxmlformats.org/officeDocument/2006/relationships/theme" Target="../theme/theme21.xml"/><Relationship Id="rId1" Type="http://schemas.openxmlformats.org/officeDocument/2006/relationships/slideLayout" Target="../slideLayouts/slideLayout21.xml"/></Relationships>
</file>

<file path=ppt/slideMasters/_rels/slideMaster22.xml.rels><?xml version="1.0" encoding="UTF-8" standalone="yes"?>
<Relationships xmlns="http://schemas.openxmlformats.org/package/2006/relationships"><Relationship Id="rId2" Type="http://schemas.openxmlformats.org/officeDocument/2006/relationships/theme" Target="../theme/theme22.xml"/><Relationship Id="rId1" Type="http://schemas.openxmlformats.org/officeDocument/2006/relationships/slideLayout" Target="../slideLayouts/slideLayout22.xml"/></Relationships>
</file>

<file path=ppt/slideMasters/_rels/slideMaster23.xml.rels><?xml version="1.0" encoding="UTF-8" standalone="yes"?>
<Relationships xmlns="http://schemas.openxmlformats.org/package/2006/relationships"><Relationship Id="rId2" Type="http://schemas.openxmlformats.org/officeDocument/2006/relationships/theme" Target="../theme/theme23.xml"/><Relationship Id="rId1" Type="http://schemas.openxmlformats.org/officeDocument/2006/relationships/slideLayout" Target="../slideLayouts/slideLayout23.xml"/></Relationships>
</file>

<file path=ppt/slideMasters/_rels/slideMaster24.xml.rels><?xml version="1.0" encoding="UTF-8" standalone="yes"?>
<Relationships xmlns="http://schemas.openxmlformats.org/package/2006/relationships"><Relationship Id="rId2" Type="http://schemas.openxmlformats.org/officeDocument/2006/relationships/theme" Target="../theme/theme24.xml"/><Relationship Id="rId1" Type="http://schemas.openxmlformats.org/officeDocument/2006/relationships/slideLayout" Target="../slideLayouts/slideLayout24.xml"/></Relationships>
</file>

<file path=ppt/slideMasters/_rels/slideMaster25.xml.rels><?xml version="1.0" encoding="UTF-8" standalone="yes"?>
<Relationships xmlns="http://schemas.openxmlformats.org/package/2006/relationships"><Relationship Id="rId2" Type="http://schemas.openxmlformats.org/officeDocument/2006/relationships/theme" Target="../theme/theme25.xml"/><Relationship Id="rId1"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3.xml"/></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4.xml"/></Relationships>
</file>

<file path=ppt/slideMasters/_rels/slideMaster5.xml.rels><?xml version="1.0" encoding="UTF-8" standalone="yes"?>
<Relationships xmlns="http://schemas.openxmlformats.org/package/2006/relationships"><Relationship Id="rId2" Type="http://schemas.openxmlformats.org/officeDocument/2006/relationships/theme" Target="../theme/theme5.xml"/><Relationship Id="rId1" Type="http://schemas.openxmlformats.org/officeDocument/2006/relationships/slideLayout" Target="../slideLayouts/slideLayout5.xml"/></Relationships>
</file>

<file path=ppt/slideMasters/_rels/slideMaster6.xml.rels><?xml version="1.0" encoding="UTF-8" standalone="yes"?>
<Relationships xmlns="http://schemas.openxmlformats.org/package/2006/relationships"><Relationship Id="rId2" Type="http://schemas.openxmlformats.org/officeDocument/2006/relationships/theme" Target="../theme/theme6.xml"/><Relationship Id="rId1" Type="http://schemas.openxmlformats.org/officeDocument/2006/relationships/slideLayout" Target="../slideLayouts/slideLayout6.xml"/></Relationships>
</file>

<file path=ppt/slideMasters/_rels/slideMaster7.xml.rels><?xml version="1.0" encoding="UTF-8" standalone="yes"?>
<Relationships xmlns="http://schemas.openxmlformats.org/package/2006/relationships"><Relationship Id="rId2" Type="http://schemas.openxmlformats.org/officeDocument/2006/relationships/theme" Target="../theme/theme7.xml"/><Relationship Id="rId1" Type="http://schemas.openxmlformats.org/officeDocument/2006/relationships/slideLayout" Target="../slideLayouts/slideLayout7.xml"/></Relationships>
</file>

<file path=ppt/slideMasters/_rels/slideMaster8.xml.rels><?xml version="1.0" encoding="UTF-8" standalone="yes"?>
<Relationships xmlns="http://schemas.openxmlformats.org/package/2006/relationships"><Relationship Id="rId2" Type="http://schemas.openxmlformats.org/officeDocument/2006/relationships/theme" Target="../theme/theme8.xml"/><Relationship Id="rId1" Type="http://schemas.openxmlformats.org/officeDocument/2006/relationships/slideLayout" Target="../slideLayouts/slideLayout8.xml"/></Relationships>
</file>

<file path=ppt/slideMasters/_rels/slideMaster9.xml.rels><?xml version="1.0" encoding="UTF-8" standalone="yes"?>
<Relationships xmlns="http://schemas.openxmlformats.org/package/2006/relationships"><Relationship Id="rId2" Type="http://schemas.openxmlformats.org/officeDocument/2006/relationships/theme" Target="../theme/theme9.xml"/><Relationship Id="rId1"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 name="PlaceHolder 1"/>
          <p:cNvSpPr>
            <a:spLocks noGrp="1"/>
          </p:cNvSpPr>
          <p:nvPr>
            <p:ph type="title"/>
          </p:nvPr>
        </p:nvSpPr>
        <p:spPr>
          <a:xfrm>
            <a:off x="311760" y="744480"/>
            <a:ext cx="8520120" cy="2052360"/>
          </a:xfrm>
          <a:prstGeom prst="rect">
            <a:avLst/>
          </a:prstGeom>
          <a:noFill/>
          <a:ln w="12600">
            <a:noFill/>
          </a:ln>
        </p:spPr>
        <p:txBody>
          <a:bodyPr lIns="91440" tIns="91440" rIns="91440" bIns="91440" anchor="b">
            <a:noAutofit/>
          </a:bodyPr>
          <a:lstStyle/>
          <a:p>
            <a:pPr indent="0" algn="ctr" defTabSz="914400">
              <a:lnSpc>
                <a:spcPct val="100000"/>
              </a:lnSpc>
              <a:buNone/>
              <a:tabLst>
                <a:tab pos="0" algn="l"/>
              </a:tabLst>
            </a:pPr>
            <a:r>
              <a:rPr lang="en-US" sz="5200" b="0" strike="noStrike" spc="-1">
                <a:solidFill>
                  <a:srgbClr val="000000"/>
                </a:solidFill>
                <a:latin typeface="Arial"/>
                <a:ea typeface="Arial"/>
              </a:rPr>
              <a:t>Title Text</a:t>
            </a:r>
            <a:endParaRPr lang="en-US" sz="5200" b="0" strike="noStrike" spc="-1">
              <a:solidFill>
                <a:srgbClr val="000000"/>
              </a:solidFill>
              <a:latin typeface="Arial"/>
            </a:endParaRPr>
          </a:p>
        </p:txBody>
      </p:sp>
      <p:sp>
        <p:nvSpPr>
          <p:cNvPr id="4" name="PlaceHolder 2"/>
          <p:cNvSpPr>
            <a:spLocks noGrp="1"/>
          </p:cNvSpPr>
          <p:nvPr>
            <p:ph type="body"/>
          </p:nvPr>
        </p:nvSpPr>
        <p:spPr>
          <a:xfrm>
            <a:off x="311760" y="2834280"/>
            <a:ext cx="8520120" cy="792360"/>
          </a:xfrm>
          <a:prstGeom prst="rect">
            <a:avLst/>
          </a:prstGeom>
          <a:noFill/>
          <a:ln w="12600">
            <a:noFill/>
          </a:ln>
        </p:spPr>
        <p:txBody>
          <a:bodyPr lIns="91440" tIns="91440" rIns="91440" bIns="91440" anchor="t">
            <a:noAutofit/>
          </a:bodyPr>
          <a:lstStyle/>
          <a:p>
            <a:pPr marL="228600" indent="-114480" algn="ctr" defTabSz="914400">
              <a:lnSpc>
                <a:spcPct val="100000"/>
              </a:lnSpc>
              <a:buNone/>
              <a:tabLst>
                <a:tab pos="0" algn="l"/>
              </a:tabLst>
            </a:pPr>
            <a:r>
              <a:rPr lang="en-US" sz="2800" b="0" strike="noStrike" spc="-1">
                <a:solidFill>
                  <a:srgbClr val="585858"/>
                </a:solidFill>
                <a:latin typeface="Arial"/>
                <a:ea typeface="Arial"/>
              </a:rPr>
              <a:t>Body Level One</a:t>
            </a:r>
            <a:endParaRPr lang="en-US" sz="2800" b="0" strike="noStrike" spc="-1">
              <a:solidFill>
                <a:srgbClr val="585858"/>
              </a:solidFill>
              <a:latin typeface="Arial"/>
            </a:endParaRPr>
          </a:p>
          <a:p>
            <a:pPr marL="228600" indent="114480" algn="ctr" defTabSz="914400">
              <a:lnSpc>
                <a:spcPct val="100000"/>
              </a:lnSpc>
              <a:buNone/>
              <a:tabLst>
                <a:tab pos="0" algn="l"/>
              </a:tabLst>
            </a:pPr>
            <a:r>
              <a:rPr lang="en-US" sz="2800" b="0" strike="noStrike" spc="-1">
                <a:solidFill>
                  <a:srgbClr val="585858"/>
                </a:solidFill>
                <a:latin typeface="Arial"/>
                <a:ea typeface="Arial"/>
              </a:rPr>
              <a:t>Body Level Two</a:t>
            </a:r>
            <a:endParaRPr lang="en-US" sz="2800" b="0" strike="noStrike" spc="-1">
              <a:solidFill>
                <a:srgbClr val="585858"/>
              </a:solidFill>
              <a:latin typeface="Arial"/>
            </a:endParaRPr>
          </a:p>
          <a:p>
            <a:pPr marL="228600" indent="114480" algn="ctr" defTabSz="914400">
              <a:lnSpc>
                <a:spcPct val="100000"/>
              </a:lnSpc>
              <a:buNone/>
              <a:tabLst>
                <a:tab pos="0" algn="l"/>
              </a:tabLst>
            </a:pPr>
            <a:r>
              <a:rPr lang="en-US" sz="2800" b="0" strike="noStrike" spc="-1">
                <a:solidFill>
                  <a:srgbClr val="585858"/>
                </a:solidFill>
                <a:latin typeface="Arial"/>
                <a:ea typeface="Arial"/>
              </a:rPr>
              <a:t>Body Level Three</a:t>
            </a:r>
            <a:endParaRPr lang="en-US" sz="2800" b="0" strike="noStrike" spc="-1">
              <a:solidFill>
                <a:srgbClr val="585858"/>
              </a:solidFill>
              <a:latin typeface="Arial"/>
            </a:endParaRPr>
          </a:p>
          <a:p>
            <a:pPr marL="228600" indent="114480" algn="ctr" defTabSz="914400">
              <a:lnSpc>
                <a:spcPct val="100000"/>
              </a:lnSpc>
              <a:buNone/>
              <a:tabLst>
                <a:tab pos="0" algn="l"/>
              </a:tabLst>
            </a:pPr>
            <a:r>
              <a:rPr lang="en-US" sz="2800" b="0" strike="noStrike" spc="-1">
                <a:solidFill>
                  <a:srgbClr val="585858"/>
                </a:solidFill>
                <a:latin typeface="Arial"/>
                <a:ea typeface="Arial"/>
              </a:rPr>
              <a:t>Body Level Four</a:t>
            </a:r>
            <a:endParaRPr lang="en-US" sz="2800" b="0" strike="noStrike" spc="-1">
              <a:solidFill>
                <a:srgbClr val="585858"/>
              </a:solidFill>
              <a:latin typeface="Arial"/>
            </a:endParaRPr>
          </a:p>
          <a:p>
            <a:pPr marL="228600" indent="114480" algn="ctr" defTabSz="914400">
              <a:lnSpc>
                <a:spcPct val="100000"/>
              </a:lnSpc>
              <a:buNone/>
              <a:tabLst>
                <a:tab pos="0" algn="l"/>
              </a:tabLst>
            </a:pPr>
            <a:r>
              <a:rPr lang="en-US" sz="2800" b="0" strike="noStrike" spc="-1">
                <a:solidFill>
                  <a:srgbClr val="585858"/>
                </a:solidFill>
                <a:latin typeface="Arial"/>
                <a:ea typeface="Arial"/>
              </a:rPr>
              <a:t>Body Level Five</a:t>
            </a:r>
            <a:endParaRPr lang="en-US" sz="2800" b="0" strike="noStrike" spc="-1">
              <a:solidFill>
                <a:srgbClr val="585858"/>
              </a:solidFill>
              <a:latin typeface="Arial"/>
            </a:endParaRPr>
          </a:p>
        </p:txBody>
      </p:sp>
      <p:sp>
        <p:nvSpPr>
          <p:cNvPr id="2" name="PlaceHolder 3"/>
          <p:cNvSpPr>
            <a:spLocks noGrp="1"/>
          </p:cNvSpPr>
          <p:nvPr>
            <p:ph type="sldNum" idx="1"/>
          </p:nvPr>
        </p:nvSpPr>
        <p:spPr>
          <a:xfrm>
            <a:off x="8684280" y="4700880"/>
            <a:ext cx="336600" cy="317880"/>
          </a:xfrm>
          <a:prstGeom prst="rect">
            <a:avLst/>
          </a:prstGeom>
          <a:noFill/>
          <a:ln w="12600">
            <a:noFill/>
          </a:ln>
        </p:spPr>
        <p:txBody>
          <a:bodyPr lIns="91440" tIns="91440" rIns="91440" bIns="91440" anchor="ctr">
            <a:noAutofit/>
          </a:bodyPr>
          <a:lstStyle>
            <a:lvl1pPr indent="0" algn="r" defTabSz="914400">
              <a:lnSpc>
                <a:spcPct val="100000"/>
              </a:lnSpc>
              <a:buNone/>
              <a:tabLst>
                <a:tab pos="0" algn="l"/>
              </a:tabLst>
              <a:defRPr lang="en-US" sz="1000" b="0" strike="noStrike" spc="-1">
                <a:solidFill>
                  <a:srgbClr val="585858"/>
                </a:solidFill>
                <a:latin typeface="Arial"/>
                <a:ea typeface="Arial"/>
              </a:defRPr>
            </a:lvl1pPr>
          </a:lstStyle>
          <a:p>
            <a:pPr indent="0" algn="r" defTabSz="914400">
              <a:lnSpc>
                <a:spcPct val="100000"/>
              </a:lnSpc>
              <a:buNone/>
              <a:tabLst>
                <a:tab pos="0" algn="l"/>
              </a:tabLst>
            </a:pPr>
            <a:fld id="{AD172392-4BB1-4EB4-A13C-34DBAB4EA3EA}" type="slidenum">
              <a:rPr lang="en-US" sz="1000" b="0" strike="noStrike" spc="-1">
                <a:solidFill>
                  <a:srgbClr val="585858"/>
                </a:solidFill>
                <a:latin typeface="Arial"/>
                <a:ea typeface="Arial"/>
              </a:rPr>
              <a:t>‹#›</a:t>
            </a:fld>
            <a:endParaRPr lang="en-US" sz="10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364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2" name="PlaceHolder 1"/>
          <p:cNvSpPr>
            <a:spLocks noGrp="1"/>
          </p:cNvSpPr>
          <p:nvPr>
            <p:ph type="title"/>
          </p:nvPr>
        </p:nvSpPr>
        <p:spPr>
          <a:xfrm>
            <a:off x="490320" y="450000"/>
            <a:ext cx="6367320" cy="4090320"/>
          </a:xfrm>
          <a:prstGeom prst="rect">
            <a:avLst/>
          </a:prstGeom>
          <a:noFill/>
          <a:ln w="12600">
            <a:noFill/>
          </a:ln>
        </p:spPr>
        <p:txBody>
          <a:bodyPr lIns="91440" tIns="91440" rIns="91440" bIns="91440" anchor="ctr">
            <a:noAutofit/>
          </a:bodyPr>
          <a:lstStyle/>
          <a:p>
            <a:pPr indent="0" defTabSz="914400">
              <a:lnSpc>
                <a:spcPct val="100000"/>
              </a:lnSpc>
              <a:buNone/>
              <a:tabLst>
                <a:tab pos="0" algn="l"/>
              </a:tabLst>
            </a:pPr>
            <a:r>
              <a:rPr lang="en-US" sz="4800" b="0" strike="noStrike" spc="-1">
                <a:solidFill>
                  <a:srgbClr val="000000"/>
                </a:solidFill>
                <a:latin typeface="Arial"/>
                <a:ea typeface="Arial"/>
              </a:rPr>
              <a:t>Title Text</a:t>
            </a:r>
            <a:endParaRPr lang="en-US" sz="4800" b="0" strike="noStrike" spc="-1">
              <a:solidFill>
                <a:srgbClr val="000000"/>
              </a:solidFill>
              <a:latin typeface="Arial"/>
            </a:endParaRPr>
          </a:p>
        </p:txBody>
      </p:sp>
      <p:sp>
        <p:nvSpPr>
          <p:cNvPr id="43" name="PlaceHolder 2"/>
          <p:cNvSpPr>
            <a:spLocks noGrp="1"/>
          </p:cNvSpPr>
          <p:nvPr>
            <p:ph type="sldNum" idx="10"/>
          </p:nvPr>
        </p:nvSpPr>
        <p:spPr>
          <a:xfrm>
            <a:off x="8684280" y="3276720"/>
            <a:ext cx="336600" cy="3166200"/>
          </a:xfrm>
          <a:prstGeom prst="rect">
            <a:avLst/>
          </a:prstGeom>
          <a:noFill/>
          <a:ln w="12600">
            <a:noFill/>
          </a:ln>
        </p:spPr>
        <p:txBody>
          <a:bodyPr lIns="91440" tIns="91440" rIns="91440" bIns="91440" anchor="ctr">
            <a:noAutofit/>
          </a:bodyPr>
          <a:lstStyle>
            <a:lvl1pPr indent="0" algn="r" defTabSz="914400">
              <a:lnSpc>
                <a:spcPct val="100000"/>
              </a:lnSpc>
              <a:buNone/>
              <a:tabLst>
                <a:tab pos="0" algn="l"/>
              </a:tabLst>
              <a:defRPr lang="en-US" sz="1000" b="0" strike="noStrike" spc="-1">
                <a:solidFill>
                  <a:srgbClr val="585858"/>
                </a:solidFill>
                <a:latin typeface="Arial"/>
                <a:ea typeface="Arial"/>
              </a:defRPr>
            </a:lvl1pPr>
          </a:lstStyle>
          <a:p>
            <a:pPr indent="0" algn="r" defTabSz="914400">
              <a:lnSpc>
                <a:spcPct val="100000"/>
              </a:lnSpc>
              <a:buNone/>
              <a:tabLst>
                <a:tab pos="0" algn="l"/>
              </a:tabLst>
            </a:pPr>
            <a:fld id="{394E60B9-30CE-419D-BEC4-33B220E27197}" type="slidenum">
              <a:rPr lang="en-US" sz="1000" b="0" strike="noStrike" spc="-1">
                <a:solidFill>
                  <a:srgbClr val="585858"/>
                </a:solidFill>
                <a:latin typeface="Arial"/>
                <a:ea typeface="Arial"/>
              </a:rPr>
              <a:t>‹#›</a:t>
            </a:fld>
            <a:endParaRPr lang="en-US" sz="10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366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6" name="Google Shape;81;p21"/>
          <p:cNvSpPr/>
          <p:nvPr/>
        </p:nvSpPr>
        <p:spPr>
          <a:xfrm>
            <a:off x="4572000" y="0"/>
            <a:ext cx="4571640" cy="5143320"/>
          </a:xfrm>
          <a:prstGeom prst="rect">
            <a:avLst/>
          </a:prstGeom>
          <a:solidFill>
            <a:srgbClr val="EEEEEE"/>
          </a:solidFill>
          <a:ln w="12700">
            <a:noFill/>
          </a:ln>
        </p:spPr>
        <p:style>
          <a:lnRef idx="0">
            <a:scrgbClr r="0" g="0" b="0"/>
          </a:lnRef>
          <a:fillRef idx="0">
            <a:scrgbClr r="0" g="0" b="0"/>
          </a:fillRef>
          <a:effectRef idx="0">
            <a:scrgbClr r="0" g="0" b="0"/>
          </a:effectRef>
          <a:fontRef idx="minor"/>
        </p:style>
        <p:txBody>
          <a:bodyPr lIns="0" tIns="0" rIns="0" bIns="0" anchor="ctr">
            <a:noAutofit/>
          </a:bodyPr>
          <a:lstStyle/>
          <a:p>
            <a:pPr defTabSz="914400">
              <a:lnSpc>
                <a:spcPct val="100000"/>
              </a:lnSpc>
              <a:tabLst>
                <a:tab pos="0" algn="l"/>
              </a:tabLst>
            </a:pPr>
            <a:endParaRPr lang="en-US" sz="1400" b="0" strike="noStrike" spc="-1">
              <a:solidFill>
                <a:srgbClr val="000000"/>
              </a:solidFill>
              <a:latin typeface="Arial"/>
              <a:ea typeface="Arial"/>
            </a:endParaRPr>
          </a:p>
        </p:txBody>
      </p:sp>
      <p:sp>
        <p:nvSpPr>
          <p:cNvPr id="47" name="PlaceHolder 1"/>
          <p:cNvSpPr>
            <a:spLocks noGrp="1"/>
          </p:cNvSpPr>
          <p:nvPr>
            <p:ph type="title"/>
          </p:nvPr>
        </p:nvSpPr>
        <p:spPr>
          <a:xfrm>
            <a:off x="265680" y="1233000"/>
            <a:ext cx="4044960" cy="1482120"/>
          </a:xfrm>
          <a:prstGeom prst="rect">
            <a:avLst/>
          </a:prstGeom>
          <a:noFill/>
          <a:ln w="12600">
            <a:noFill/>
          </a:ln>
        </p:spPr>
        <p:txBody>
          <a:bodyPr lIns="91440" tIns="91440" rIns="91440" bIns="91440" anchor="b">
            <a:noAutofit/>
          </a:bodyPr>
          <a:lstStyle/>
          <a:p>
            <a:pPr indent="0" algn="ctr" defTabSz="914400">
              <a:lnSpc>
                <a:spcPct val="100000"/>
              </a:lnSpc>
              <a:buNone/>
              <a:tabLst>
                <a:tab pos="0" algn="l"/>
              </a:tabLst>
            </a:pPr>
            <a:r>
              <a:rPr lang="en-US" sz="4200" b="0" strike="noStrike" spc="-1">
                <a:solidFill>
                  <a:srgbClr val="000000"/>
                </a:solidFill>
                <a:latin typeface="Arial"/>
                <a:ea typeface="Arial"/>
              </a:rPr>
              <a:t>Title Text</a:t>
            </a:r>
            <a:endParaRPr lang="en-US" sz="4200" b="0" strike="noStrike" spc="-1">
              <a:solidFill>
                <a:srgbClr val="000000"/>
              </a:solidFill>
              <a:latin typeface="Arial"/>
            </a:endParaRPr>
          </a:p>
        </p:txBody>
      </p:sp>
      <p:sp>
        <p:nvSpPr>
          <p:cNvPr id="48" name="PlaceHolder 2"/>
          <p:cNvSpPr>
            <a:spLocks noGrp="1"/>
          </p:cNvSpPr>
          <p:nvPr>
            <p:ph type="body"/>
          </p:nvPr>
        </p:nvSpPr>
        <p:spPr>
          <a:xfrm>
            <a:off x="265680" y="2802960"/>
            <a:ext cx="4044960" cy="1234800"/>
          </a:xfrm>
          <a:prstGeom prst="rect">
            <a:avLst/>
          </a:prstGeom>
          <a:noFill/>
          <a:ln w="12600">
            <a:noFill/>
          </a:ln>
        </p:spPr>
        <p:txBody>
          <a:bodyPr lIns="91440" tIns="91440" rIns="91440" bIns="91440" anchor="t">
            <a:noAutofit/>
          </a:bodyPr>
          <a:lstStyle/>
          <a:p>
            <a:pPr marL="228600" indent="-114480" algn="ctr" defTabSz="914400">
              <a:lnSpc>
                <a:spcPct val="100000"/>
              </a:lnSpc>
              <a:buNone/>
              <a:tabLst>
                <a:tab pos="0" algn="l"/>
              </a:tabLst>
            </a:pPr>
            <a:r>
              <a:rPr lang="en-US" sz="2100" b="0" strike="noStrike" spc="-1">
                <a:solidFill>
                  <a:srgbClr val="585858"/>
                </a:solidFill>
                <a:latin typeface="Arial"/>
                <a:ea typeface="Arial"/>
              </a:rPr>
              <a:t>Body Level One</a:t>
            </a:r>
            <a:endParaRPr lang="en-US" sz="2100" b="0" strike="noStrike" spc="-1">
              <a:solidFill>
                <a:srgbClr val="585858"/>
              </a:solidFill>
              <a:latin typeface="Arial"/>
            </a:endParaRPr>
          </a:p>
          <a:p>
            <a:pPr marL="228600" indent="114480" algn="ctr" defTabSz="914400">
              <a:lnSpc>
                <a:spcPct val="100000"/>
              </a:lnSpc>
              <a:buNone/>
              <a:tabLst>
                <a:tab pos="0" algn="l"/>
              </a:tabLst>
            </a:pPr>
            <a:r>
              <a:rPr lang="en-US" sz="2100" b="0" strike="noStrike" spc="-1">
                <a:solidFill>
                  <a:srgbClr val="585858"/>
                </a:solidFill>
                <a:latin typeface="Arial"/>
                <a:ea typeface="Arial"/>
              </a:rPr>
              <a:t>Body Level Two</a:t>
            </a:r>
            <a:endParaRPr lang="en-US" sz="2100" b="0" strike="noStrike" spc="-1">
              <a:solidFill>
                <a:srgbClr val="585858"/>
              </a:solidFill>
              <a:latin typeface="Arial"/>
            </a:endParaRPr>
          </a:p>
          <a:p>
            <a:pPr marL="228600" indent="114480" algn="ctr" defTabSz="914400">
              <a:lnSpc>
                <a:spcPct val="100000"/>
              </a:lnSpc>
              <a:buNone/>
              <a:tabLst>
                <a:tab pos="0" algn="l"/>
              </a:tabLst>
            </a:pPr>
            <a:r>
              <a:rPr lang="en-US" sz="2100" b="0" strike="noStrike" spc="-1">
                <a:solidFill>
                  <a:srgbClr val="585858"/>
                </a:solidFill>
                <a:latin typeface="Arial"/>
                <a:ea typeface="Arial"/>
              </a:rPr>
              <a:t>Body Level Three</a:t>
            </a:r>
            <a:endParaRPr lang="en-US" sz="2100" b="0" strike="noStrike" spc="-1">
              <a:solidFill>
                <a:srgbClr val="585858"/>
              </a:solidFill>
              <a:latin typeface="Arial"/>
            </a:endParaRPr>
          </a:p>
          <a:p>
            <a:pPr marL="228600" indent="114480" algn="ctr" defTabSz="914400">
              <a:lnSpc>
                <a:spcPct val="100000"/>
              </a:lnSpc>
              <a:buNone/>
              <a:tabLst>
                <a:tab pos="0" algn="l"/>
              </a:tabLst>
            </a:pPr>
            <a:r>
              <a:rPr lang="en-US" sz="2100" b="0" strike="noStrike" spc="-1">
                <a:solidFill>
                  <a:srgbClr val="585858"/>
                </a:solidFill>
                <a:latin typeface="Arial"/>
                <a:ea typeface="Arial"/>
              </a:rPr>
              <a:t>Body Level Four</a:t>
            </a:r>
            <a:endParaRPr lang="en-US" sz="2100" b="0" strike="noStrike" spc="-1">
              <a:solidFill>
                <a:srgbClr val="585858"/>
              </a:solidFill>
              <a:latin typeface="Arial"/>
            </a:endParaRPr>
          </a:p>
          <a:p>
            <a:pPr marL="228600" indent="114480" algn="ctr" defTabSz="914400">
              <a:lnSpc>
                <a:spcPct val="100000"/>
              </a:lnSpc>
              <a:buNone/>
              <a:tabLst>
                <a:tab pos="0" algn="l"/>
              </a:tabLst>
            </a:pPr>
            <a:r>
              <a:rPr lang="en-US" sz="2100" b="0" strike="noStrike" spc="-1">
                <a:solidFill>
                  <a:srgbClr val="585858"/>
                </a:solidFill>
                <a:latin typeface="Arial"/>
                <a:ea typeface="Arial"/>
              </a:rPr>
              <a:t>Body Level Five</a:t>
            </a:r>
            <a:endParaRPr lang="en-US" sz="2100" b="0" strike="noStrike" spc="-1">
              <a:solidFill>
                <a:srgbClr val="585858"/>
              </a:solidFill>
              <a:latin typeface="Arial"/>
            </a:endParaRPr>
          </a:p>
        </p:txBody>
      </p:sp>
      <p:sp>
        <p:nvSpPr>
          <p:cNvPr id="49" name="PlaceHolder 3"/>
          <p:cNvSpPr>
            <a:spLocks noGrp="1"/>
          </p:cNvSpPr>
          <p:nvPr>
            <p:ph type="body"/>
          </p:nvPr>
        </p:nvSpPr>
        <p:spPr>
          <a:xfrm>
            <a:off x="4939560" y="723960"/>
            <a:ext cx="3836520" cy="3694680"/>
          </a:xfrm>
          <a:prstGeom prst="rect">
            <a:avLst/>
          </a:prstGeom>
          <a:noFill/>
          <a:ln w="12600">
            <a:noFill/>
          </a:ln>
        </p:spPr>
        <p:txBody>
          <a:bodyPr lIns="91440" tIns="91440" rIns="91440" bIns="91440" anchor="ctr">
            <a:noAutofit/>
          </a:bodyPr>
          <a:lstStyle/>
          <a:p>
            <a:pPr marL="432000" indent="-324000">
              <a:lnSpc>
                <a:spcPct val="115000"/>
              </a:lnSpc>
              <a:spcBef>
                <a:spcPts val="1417"/>
              </a:spcBef>
              <a:buClr>
                <a:srgbClr val="000000"/>
              </a:buClr>
              <a:buSzPct val="45000"/>
              <a:buFont typeface="Wingdings" charset="2"/>
              <a:buChar char=""/>
            </a:pPr>
            <a:r>
              <a:rPr lang="en-US" sz="1800" b="0" strike="noStrike" spc="-1">
                <a:solidFill>
                  <a:srgbClr val="585858"/>
                </a:solidFill>
                <a:latin typeface="Arial"/>
              </a:rPr>
              <a:t>Click to edit the outline text format</a:t>
            </a:r>
          </a:p>
          <a:p>
            <a:pPr marL="864000" lvl="1" indent="-324000">
              <a:lnSpc>
                <a:spcPct val="115000"/>
              </a:lnSpc>
              <a:spcBef>
                <a:spcPts val="1134"/>
              </a:spcBef>
              <a:buClr>
                <a:srgbClr val="000000"/>
              </a:buClr>
              <a:buSzPct val="75000"/>
              <a:buFont typeface="Symbol" charset="2"/>
              <a:buChar char=""/>
            </a:pPr>
            <a:r>
              <a:rPr lang="en-US" sz="1800" b="0" strike="noStrike" spc="-1">
                <a:solidFill>
                  <a:srgbClr val="585858"/>
                </a:solidFill>
                <a:latin typeface="Arial"/>
              </a:rPr>
              <a:t>Second Outline Level</a:t>
            </a:r>
          </a:p>
          <a:p>
            <a:pPr marL="1296000" lvl="2" indent="-288000">
              <a:lnSpc>
                <a:spcPct val="115000"/>
              </a:lnSpc>
              <a:spcBef>
                <a:spcPts val="850"/>
              </a:spcBef>
              <a:buClr>
                <a:srgbClr val="000000"/>
              </a:buClr>
              <a:buSzPct val="45000"/>
              <a:buFont typeface="Wingdings" charset="2"/>
              <a:buChar char=""/>
            </a:pPr>
            <a:r>
              <a:rPr lang="en-US" sz="1800" b="0" strike="noStrike" spc="-1">
                <a:solidFill>
                  <a:srgbClr val="585858"/>
                </a:solidFill>
                <a:latin typeface="Arial"/>
              </a:rPr>
              <a:t>Third Outline Level</a:t>
            </a:r>
          </a:p>
          <a:p>
            <a:pPr marL="1728000" lvl="3" indent="-216000">
              <a:lnSpc>
                <a:spcPct val="115000"/>
              </a:lnSpc>
              <a:spcBef>
                <a:spcPts val="567"/>
              </a:spcBef>
              <a:buClr>
                <a:srgbClr val="000000"/>
              </a:buClr>
              <a:buSzPct val="75000"/>
              <a:buFont typeface="Symbol" charset="2"/>
              <a:buChar char=""/>
            </a:pPr>
            <a:r>
              <a:rPr lang="en-US" sz="1800" b="0" strike="noStrike" spc="-1">
                <a:solidFill>
                  <a:srgbClr val="585858"/>
                </a:solidFill>
                <a:latin typeface="Arial"/>
              </a:rPr>
              <a:t>Fourth Outline Level</a:t>
            </a:r>
          </a:p>
          <a:p>
            <a:pPr marL="2160000" lvl="4" indent="-216000">
              <a:lnSpc>
                <a:spcPct val="115000"/>
              </a:lnSpc>
              <a:spcBef>
                <a:spcPts val="283"/>
              </a:spcBef>
              <a:buClr>
                <a:srgbClr val="000000"/>
              </a:buClr>
              <a:buSzPct val="45000"/>
              <a:buFont typeface="Wingdings" charset="2"/>
              <a:buChar char=""/>
            </a:pPr>
            <a:r>
              <a:rPr lang="en-US" sz="1800" b="0" strike="noStrike" spc="-1">
                <a:solidFill>
                  <a:srgbClr val="585858"/>
                </a:solidFill>
                <a:latin typeface="Arial"/>
              </a:rPr>
              <a:t>Fifth Outline Level</a:t>
            </a:r>
          </a:p>
          <a:p>
            <a:pPr marL="2592000" lvl="5" indent="-216000">
              <a:lnSpc>
                <a:spcPct val="115000"/>
              </a:lnSpc>
              <a:spcBef>
                <a:spcPts val="283"/>
              </a:spcBef>
              <a:buClr>
                <a:srgbClr val="000000"/>
              </a:buClr>
              <a:buSzPct val="45000"/>
              <a:buFont typeface="Wingdings" charset="2"/>
              <a:buChar char=""/>
            </a:pPr>
            <a:r>
              <a:rPr lang="en-US" sz="1800" b="0" strike="noStrike" spc="-1">
                <a:solidFill>
                  <a:srgbClr val="585858"/>
                </a:solidFill>
                <a:latin typeface="Arial"/>
              </a:rPr>
              <a:t>Sixth Outline Level</a:t>
            </a:r>
          </a:p>
          <a:p>
            <a:pPr marL="3024000" lvl="6" indent="-216000">
              <a:lnSpc>
                <a:spcPct val="115000"/>
              </a:lnSpc>
              <a:spcBef>
                <a:spcPts val="283"/>
              </a:spcBef>
              <a:buClr>
                <a:srgbClr val="000000"/>
              </a:buClr>
              <a:buSzPct val="45000"/>
              <a:buFont typeface="Wingdings" charset="2"/>
              <a:buChar char=""/>
            </a:pPr>
            <a:r>
              <a:rPr lang="en-US" sz="1800" b="0" strike="noStrike" spc="-1">
                <a:solidFill>
                  <a:srgbClr val="585858"/>
                </a:solidFill>
                <a:latin typeface="Arial"/>
              </a:rPr>
              <a:t>Seventh Outline Level</a:t>
            </a:r>
          </a:p>
        </p:txBody>
      </p:sp>
      <p:sp>
        <p:nvSpPr>
          <p:cNvPr id="50" name="PlaceHolder 4"/>
          <p:cNvSpPr>
            <a:spLocks noGrp="1"/>
          </p:cNvSpPr>
          <p:nvPr>
            <p:ph type="sldNum" idx="11"/>
          </p:nvPr>
        </p:nvSpPr>
        <p:spPr>
          <a:xfrm>
            <a:off x="8684280" y="3276720"/>
            <a:ext cx="336600" cy="3166200"/>
          </a:xfrm>
          <a:prstGeom prst="rect">
            <a:avLst/>
          </a:prstGeom>
          <a:noFill/>
          <a:ln w="12600">
            <a:noFill/>
          </a:ln>
        </p:spPr>
        <p:txBody>
          <a:bodyPr lIns="91440" tIns="91440" rIns="91440" bIns="91440" anchor="ctr">
            <a:noAutofit/>
          </a:bodyPr>
          <a:lstStyle>
            <a:lvl1pPr indent="0" algn="r" defTabSz="914400">
              <a:lnSpc>
                <a:spcPct val="100000"/>
              </a:lnSpc>
              <a:buNone/>
              <a:tabLst>
                <a:tab pos="0" algn="l"/>
              </a:tabLst>
              <a:defRPr lang="en-US" sz="1000" b="0" strike="noStrike" spc="-1">
                <a:solidFill>
                  <a:srgbClr val="585858"/>
                </a:solidFill>
                <a:latin typeface="Arial"/>
                <a:ea typeface="Arial"/>
              </a:defRPr>
            </a:lvl1pPr>
          </a:lstStyle>
          <a:p>
            <a:pPr indent="0" algn="r" defTabSz="914400">
              <a:lnSpc>
                <a:spcPct val="100000"/>
              </a:lnSpc>
              <a:buNone/>
              <a:tabLst>
                <a:tab pos="0" algn="l"/>
              </a:tabLst>
            </a:pPr>
            <a:fld id="{5EF9CACC-DB45-4951-B90A-25194553FC0F}" type="slidenum">
              <a:rPr lang="en-US" sz="1000" b="0" strike="noStrike" spc="-1">
                <a:solidFill>
                  <a:srgbClr val="585858"/>
                </a:solidFill>
                <a:latin typeface="Arial"/>
                <a:ea typeface="Arial"/>
              </a:rPr>
              <a:t>‹#›</a:t>
            </a:fld>
            <a:endParaRPr lang="en-US" sz="10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366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3" name="PlaceHolder 1"/>
          <p:cNvSpPr>
            <a:spLocks noGrp="1"/>
          </p:cNvSpPr>
          <p:nvPr>
            <p:ph type="title"/>
          </p:nvPr>
        </p:nvSpPr>
        <p:spPr>
          <a:xfrm>
            <a:off x="311760" y="2151000"/>
            <a:ext cx="8520120" cy="841320"/>
          </a:xfrm>
          <a:prstGeom prst="rect">
            <a:avLst/>
          </a:prstGeom>
          <a:noFill/>
          <a:ln w="12600">
            <a:noFill/>
          </a:ln>
        </p:spPr>
        <p:txBody>
          <a:bodyPr lIns="91440" tIns="91440" rIns="91440" bIns="91440" anchor="ctr">
            <a:noAutofit/>
          </a:bodyPr>
          <a:lstStyle/>
          <a:p>
            <a:pPr indent="0" algn="ctr" defTabSz="914400">
              <a:lnSpc>
                <a:spcPct val="100000"/>
              </a:lnSpc>
              <a:buNone/>
              <a:tabLst>
                <a:tab pos="0" algn="l"/>
              </a:tabLst>
            </a:pPr>
            <a:r>
              <a:rPr lang="en-US" sz="3600" b="0" strike="noStrike" spc="-1">
                <a:solidFill>
                  <a:srgbClr val="000000"/>
                </a:solidFill>
                <a:latin typeface="Arial"/>
                <a:ea typeface="Arial"/>
              </a:rPr>
              <a:t>Title Text</a:t>
            </a:r>
            <a:endParaRPr lang="en-US" sz="3600" b="0" strike="noStrike" spc="-1">
              <a:solidFill>
                <a:srgbClr val="000000"/>
              </a:solidFill>
              <a:latin typeface="Arial"/>
            </a:endParaRPr>
          </a:p>
        </p:txBody>
      </p:sp>
      <p:sp>
        <p:nvSpPr>
          <p:cNvPr id="54" name="PlaceHolder 2"/>
          <p:cNvSpPr>
            <a:spLocks noGrp="1"/>
          </p:cNvSpPr>
          <p:nvPr>
            <p:ph type="sldNum" idx="12"/>
          </p:nvPr>
        </p:nvSpPr>
        <p:spPr>
          <a:xfrm>
            <a:off x="8684280" y="4700880"/>
            <a:ext cx="336600" cy="317880"/>
          </a:xfrm>
          <a:prstGeom prst="rect">
            <a:avLst/>
          </a:prstGeom>
          <a:noFill/>
          <a:ln w="12600">
            <a:noFill/>
          </a:ln>
        </p:spPr>
        <p:txBody>
          <a:bodyPr lIns="91440" tIns="91440" rIns="91440" bIns="91440" anchor="ctr">
            <a:noAutofit/>
          </a:bodyPr>
          <a:lstStyle>
            <a:lvl1pPr indent="0" algn="r" defTabSz="914400">
              <a:lnSpc>
                <a:spcPct val="100000"/>
              </a:lnSpc>
              <a:buNone/>
              <a:tabLst>
                <a:tab pos="0" algn="l"/>
              </a:tabLst>
              <a:defRPr lang="en-US" sz="1000" b="0" strike="noStrike" spc="-1">
                <a:solidFill>
                  <a:srgbClr val="585858"/>
                </a:solidFill>
                <a:latin typeface="Arial"/>
                <a:ea typeface="Arial"/>
              </a:defRPr>
            </a:lvl1pPr>
          </a:lstStyle>
          <a:p>
            <a:pPr indent="0" algn="r" defTabSz="914400">
              <a:lnSpc>
                <a:spcPct val="100000"/>
              </a:lnSpc>
              <a:buNone/>
              <a:tabLst>
                <a:tab pos="0" algn="l"/>
              </a:tabLst>
            </a:pPr>
            <a:fld id="{1CE40FD1-830D-4706-9DFD-086582C25467}" type="slidenum">
              <a:rPr lang="en-US" sz="1000" b="0" strike="noStrike" spc="-1">
                <a:solidFill>
                  <a:srgbClr val="585858"/>
                </a:solidFill>
                <a:latin typeface="Arial"/>
                <a:ea typeface="Arial"/>
              </a:rPr>
              <a:t>‹#›</a:t>
            </a:fld>
            <a:endParaRPr lang="en-US" sz="10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367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7" name="PlaceHolder 1"/>
          <p:cNvSpPr>
            <a:spLocks noGrp="1"/>
          </p:cNvSpPr>
          <p:nvPr>
            <p:ph type="body"/>
          </p:nvPr>
        </p:nvSpPr>
        <p:spPr>
          <a:xfrm>
            <a:off x="311760" y="4230720"/>
            <a:ext cx="5998320" cy="604800"/>
          </a:xfrm>
          <a:prstGeom prst="rect">
            <a:avLst/>
          </a:prstGeom>
          <a:noFill/>
          <a:ln w="12600">
            <a:noFill/>
          </a:ln>
        </p:spPr>
        <p:txBody>
          <a:bodyPr lIns="91440" tIns="91440" rIns="91440" bIns="91440" anchor="ctr">
            <a:noAutofit/>
          </a:bodyPr>
          <a:lstStyle/>
          <a:p>
            <a:pPr indent="0" defTabSz="914400">
              <a:lnSpc>
                <a:spcPct val="100000"/>
              </a:lnSpc>
              <a:buNone/>
              <a:tabLst>
                <a:tab pos="0" algn="l"/>
              </a:tabLst>
            </a:pPr>
            <a:r>
              <a:rPr lang="en-US" sz="1800" b="0" strike="noStrike" spc="-1">
                <a:solidFill>
                  <a:srgbClr val="585858"/>
                </a:solidFill>
                <a:latin typeface="Arial"/>
                <a:ea typeface="Arial"/>
              </a:rPr>
              <a:t>Body Level One</a:t>
            </a:r>
            <a:endParaRPr lang="en-US" sz="1800" b="0" strike="noStrike" spc="-1">
              <a:solidFill>
                <a:srgbClr val="585858"/>
              </a:solidFill>
              <a:latin typeface="Arial"/>
            </a:endParaRPr>
          </a:p>
          <a:p>
            <a:pPr marL="1005120" lvl="1" indent="-408240" defTabSz="914400">
              <a:lnSpc>
                <a:spcPct val="100000"/>
              </a:lnSpc>
              <a:buClr>
                <a:srgbClr val="585858"/>
              </a:buClr>
              <a:buFont typeface="Arial"/>
              <a:buChar char="○"/>
              <a:tabLst>
                <a:tab pos="0" algn="l"/>
              </a:tabLst>
            </a:pPr>
            <a:r>
              <a:rPr lang="en-US" sz="1800" b="0" strike="noStrike" spc="-1">
                <a:solidFill>
                  <a:srgbClr val="585858"/>
                </a:solidFill>
                <a:latin typeface="Arial"/>
                <a:ea typeface="Arial"/>
              </a:rPr>
              <a:t>Body Level Two</a:t>
            </a:r>
            <a:endParaRPr lang="en-US" sz="1800" b="0" strike="noStrike" spc="-1">
              <a:solidFill>
                <a:srgbClr val="585858"/>
              </a:solidFill>
              <a:latin typeface="Arial"/>
            </a:endParaRPr>
          </a:p>
          <a:p>
            <a:pPr marL="1462320" lvl="2" indent="-408240" defTabSz="914400">
              <a:lnSpc>
                <a:spcPct val="100000"/>
              </a:lnSpc>
              <a:buClr>
                <a:srgbClr val="585858"/>
              </a:buClr>
              <a:buFont typeface="Arial"/>
              <a:buChar char="■"/>
              <a:tabLst>
                <a:tab pos="0" algn="l"/>
              </a:tabLst>
            </a:pPr>
            <a:r>
              <a:rPr lang="en-US" sz="1800" b="0" strike="noStrike" spc="-1">
                <a:solidFill>
                  <a:srgbClr val="585858"/>
                </a:solidFill>
                <a:latin typeface="Arial"/>
                <a:ea typeface="Arial"/>
              </a:rPr>
              <a:t>Body Level Three</a:t>
            </a:r>
            <a:endParaRPr lang="en-US" sz="1800" b="0" strike="noStrike" spc="-1">
              <a:solidFill>
                <a:srgbClr val="585858"/>
              </a:solidFill>
              <a:latin typeface="Arial"/>
            </a:endParaRPr>
          </a:p>
          <a:p>
            <a:pPr marL="1919520" lvl="3" indent="-408240" defTabSz="914400">
              <a:lnSpc>
                <a:spcPct val="100000"/>
              </a:lnSpc>
              <a:buClr>
                <a:srgbClr val="585858"/>
              </a:buClr>
              <a:buFont typeface="Arial"/>
              <a:buChar char="●"/>
              <a:tabLst>
                <a:tab pos="0" algn="l"/>
              </a:tabLst>
            </a:pPr>
            <a:r>
              <a:rPr lang="en-US" sz="1800" b="0" strike="noStrike" spc="-1">
                <a:solidFill>
                  <a:srgbClr val="585858"/>
                </a:solidFill>
                <a:latin typeface="Arial"/>
                <a:ea typeface="Arial"/>
              </a:rPr>
              <a:t>Body Level Four</a:t>
            </a:r>
            <a:endParaRPr lang="en-US" sz="1800" b="0" strike="noStrike" spc="-1">
              <a:solidFill>
                <a:srgbClr val="585858"/>
              </a:solidFill>
              <a:latin typeface="Arial"/>
            </a:endParaRPr>
          </a:p>
          <a:p>
            <a:pPr marL="2376720" lvl="4" indent="-408240" defTabSz="914400">
              <a:lnSpc>
                <a:spcPct val="100000"/>
              </a:lnSpc>
              <a:buClr>
                <a:srgbClr val="585858"/>
              </a:buClr>
              <a:buFont typeface="Arial"/>
              <a:buChar char="○"/>
              <a:tabLst>
                <a:tab pos="0" algn="l"/>
              </a:tabLst>
            </a:pPr>
            <a:r>
              <a:rPr lang="en-US" sz="1800" b="0" strike="noStrike" spc="-1">
                <a:solidFill>
                  <a:srgbClr val="585858"/>
                </a:solidFill>
                <a:latin typeface="Arial"/>
                <a:ea typeface="Arial"/>
              </a:rPr>
              <a:t>Body Level Five</a:t>
            </a:r>
            <a:endParaRPr lang="en-US" sz="1800" b="0" strike="noStrike" spc="-1">
              <a:solidFill>
                <a:srgbClr val="585858"/>
              </a:solidFill>
              <a:latin typeface="Arial"/>
            </a:endParaRPr>
          </a:p>
        </p:txBody>
      </p:sp>
      <p:sp>
        <p:nvSpPr>
          <p:cNvPr id="58" name="PlaceHolder 2"/>
          <p:cNvSpPr>
            <a:spLocks noGrp="1"/>
          </p:cNvSpPr>
          <p:nvPr>
            <p:ph type="sldNum" idx="13"/>
          </p:nvPr>
        </p:nvSpPr>
        <p:spPr>
          <a:xfrm>
            <a:off x="8684280" y="3276720"/>
            <a:ext cx="336600" cy="3166200"/>
          </a:xfrm>
          <a:prstGeom prst="rect">
            <a:avLst/>
          </a:prstGeom>
          <a:noFill/>
          <a:ln w="12600">
            <a:noFill/>
          </a:ln>
        </p:spPr>
        <p:txBody>
          <a:bodyPr lIns="91440" tIns="91440" rIns="91440" bIns="91440" anchor="ctr">
            <a:noAutofit/>
          </a:bodyPr>
          <a:lstStyle>
            <a:lvl1pPr indent="0" algn="r" defTabSz="914400">
              <a:lnSpc>
                <a:spcPct val="100000"/>
              </a:lnSpc>
              <a:buNone/>
              <a:tabLst>
                <a:tab pos="0" algn="l"/>
              </a:tabLst>
              <a:defRPr lang="en-US" sz="1000" b="0" strike="noStrike" spc="-1">
                <a:solidFill>
                  <a:srgbClr val="585858"/>
                </a:solidFill>
                <a:latin typeface="Arial"/>
                <a:ea typeface="Arial"/>
              </a:defRPr>
            </a:lvl1pPr>
          </a:lstStyle>
          <a:p>
            <a:pPr indent="0" algn="r" defTabSz="914400">
              <a:lnSpc>
                <a:spcPct val="100000"/>
              </a:lnSpc>
              <a:buNone/>
              <a:tabLst>
                <a:tab pos="0" algn="l"/>
              </a:tabLst>
            </a:pPr>
            <a:fld id="{BA460EF0-6CA3-48E5-923F-203CF76B878A}" type="slidenum">
              <a:rPr lang="en-US" sz="1000" b="0" strike="noStrike" spc="-1">
                <a:solidFill>
                  <a:srgbClr val="585858"/>
                </a:solidFill>
                <a:latin typeface="Arial"/>
                <a:ea typeface="Arial"/>
              </a:rPr>
              <a:t>‹#›</a:t>
            </a:fld>
            <a:endParaRPr lang="en-US" sz="10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367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1" name="PlaceHolder 1"/>
          <p:cNvSpPr>
            <a:spLocks noGrp="1"/>
          </p:cNvSpPr>
          <p:nvPr>
            <p:ph type="title"/>
          </p:nvPr>
        </p:nvSpPr>
        <p:spPr>
          <a:xfrm>
            <a:off x="311760" y="1106280"/>
            <a:ext cx="8520120" cy="1963080"/>
          </a:xfrm>
          <a:prstGeom prst="rect">
            <a:avLst/>
          </a:prstGeom>
          <a:noFill/>
          <a:ln w="12600">
            <a:noFill/>
          </a:ln>
        </p:spPr>
        <p:txBody>
          <a:bodyPr lIns="91440" tIns="91440" rIns="91440" bIns="91440" anchor="b">
            <a:noAutofit/>
          </a:bodyPr>
          <a:lstStyle/>
          <a:p>
            <a:pPr indent="0" algn="ctr" defTabSz="914400">
              <a:lnSpc>
                <a:spcPct val="100000"/>
              </a:lnSpc>
              <a:buNone/>
              <a:tabLst>
                <a:tab pos="0" algn="l"/>
              </a:tabLst>
            </a:pPr>
            <a:r>
              <a:rPr lang="en-US" sz="12000" b="0" strike="noStrike" spc="-1">
                <a:solidFill>
                  <a:srgbClr val="000000"/>
                </a:solidFill>
                <a:latin typeface="Arial"/>
                <a:ea typeface="Arial"/>
              </a:rPr>
              <a:t>xx%</a:t>
            </a:r>
            <a:endParaRPr lang="en-US" sz="12000" b="0" strike="noStrike" spc="-1">
              <a:solidFill>
                <a:srgbClr val="000000"/>
              </a:solidFill>
              <a:latin typeface="Arial"/>
            </a:endParaRPr>
          </a:p>
        </p:txBody>
      </p:sp>
      <p:sp>
        <p:nvSpPr>
          <p:cNvPr id="62" name="PlaceHolder 2"/>
          <p:cNvSpPr>
            <a:spLocks noGrp="1"/>
          </p:cNvSpPr>
          <p:nvPr>
            <p:ph type="body"/>
          </p:nvPr>
        </p:nvSpPr>
        <p:spPr>
          <a:xfrm>
            <a:off x="311760" y="3152160"/>
            <a:ext cx="8520120" cy="1300320"/>
          </a:xfrm>
          <a:prstGeom prst="rect">
            <a:avLst/>
          </a:prstGeom>
          <a:noFill/>
          <a:ln w="12600">
            <a:noFill/>
          </a:ln>
        </p:spPr>
        <p:txBody>
          <a:bodyPr lIns="91440" tIns="91440" rIns="91440" bIns="91440" anchor="t">
            <a:noAutofit/>
          </a:bodyPr>
          <a:lstStyle/>
          <a:p>
            <a:pPr marL="457200" indent="-343080" algn="ctr" defTabSz="914400">
              <a:lnSpc>
                <a:spcPct val="115000"/>
              </a:lnSpc>
              <a:buClr>
                <a:srgbClr val="585858"/>
              </a:buClr>
              <a:buFont typeface="Arial"/>
              <a:buChar char="●"/>
            </a:pPr>
            <a:r>
              <a:rPr lang="en-US" sz="1800" b="0" strike="noStrike" spc="-1">
                <a:solidFill>
                  <a:srgbClr val="585858"/>
                </a:solidFill>
                <a:latin typeface="Arial"/>
                <a:ea typeface="Arial"/>
              </a:rPr>
              <a:t>Body Level One</a:t>
            </a:r>
            <a:endParaRPr lang="en-US" sz="1800" b="0" strike="noStrike" spc="-1">
              <a:solidFill>
                <a:srgbClr val="585858"/>
              </a:solidFill>
              <a:latin typeface="Arial"/>
            </a:endParaRPr>
          </a:p>
          <a:p>
            <a:pPr marL="1005120" lvl="1" indent="-408240" algn="ctr" defTabSz="914400">
              <a:lnSpc>
                <a:spcPct val="115000"/>
              </a:lnSpc>
              <a:buClr>
                <a:srgbClr val="585858"/>
              </a:buClr>
              <a:buFont typeface="Arial"/>
              <a:buChar char="○"/>
            </a:pPr>
            <a:r>
              <a:rPr lang="en-US" sz="1800" b="0" strike="noStrike" spc="-1">
                <a:solidFill>
                  <a:srgbClr val="585858"/>
                </a:solidFill>
                <a:latin typeface="Arial"/>
                <a:ea typeface="Arial"/>
              </a:rPr>
              <a:t>Body Level Two</a:t>
            </a:r>
            <a:endParaRPr lang="en-US" sz="1800" b="0" strike="noStrike" spc="-1">
              <a:solidFill>
                <a:srgbClr val="585858"/>
              </a:solidFill>
              <a:latin typeface="Arial"/>
            </a:endParaRPr>
          </a:p>
          <a:p>
            <a:pPr marL="1462320" lvl="2" indent="-408240" algn="ctr" defTabSz="914400">
              <a:lnSpc>
                <a:spcPct val="115000"/>
              </a:lnSpc>
              <a:buClr>
                <a:srgbClr val="585858"/>
              </a:buClr>
              <a:buFont typeface="Arial"/>
              <a:buChar char="■"/>
            </a:pPr>
            <a:r>
              <a:rPr lang="en-US" sz="1800" b="0" strike="noStrike" spc="-1">
                <a:solidFill>
                  <a:srgbClr val="585858"/>
                </a:solidFill>
                <a:latin typeface="Arial"/>
                <a:ea typeface="Arial"/>
              </a:rPr>
              <a:t>Body Level Three</a:t>
            </a:r>
            <a:endParaRPr lang="en-US" sz="1800" b="0" strike="noStrike" spc="-1">
              <a:solidFill>
                <a:srgbClr val="585858"/>
              </a:solidFill>
              <a:latin typeface="Arial"/>
            </a:endParaRPr>
          </a:p>
          <a:p>
            <a:pPr marL="1919520" lvl="3" indent="-408240" algn="ctr" defTabSz="914400">
              <a:lnSpc>
                <a:spcPct val="115000"/>
              </a:lnSpc>
              <a:buClr>
                <a:srgbClr val="585858"/>
              </a:buClr>
              <a:buFont typeface="Arial"/>
              <a:buChar char="●"/>
            </a:pPr>
            <a:r>
              <a:rPr lang="en-US" sz="1800" b="0" strike="noStrike" spc="-1">
                <a:solidFill>
                  <a:srgbClr val="585858"/>
                </a:solidFill>
                <a:latin typeface="Arial"/>
                <a:ea typeface="Arial"/>
              </a:rPr>
              <a:t>Body Level Four</a:t>
            </a:r>
            <a:endParaRPr lang="en-US" sz="1800" b="0" strike="noStrike" spc="-1">
              <a:solidFill>
                <a:srgbClr val="585858"/>
              </a:solidFill>
              <a:latin typeface="Arial"/>
            </a:endParaRPr>
          </a:p>
          <a:p>
            <a:pPr marL="2376720" lvl="4" indent="-408240" algn="ctr" defTabSz="914400">
              <a:lnSpc>
                <a:spcPct val="115000"/>
              </a:lnSpc>
              <a:buClr>
                <a:srgbClr val="585858"/>
              </a:buClr>
              <a:buFont typeface="Arial"/>
              <a:buChar char="○"/>
            </a:pPr>
            <a:r>
              <a:rPr lang="en-US" sz="1800" b="0" strike="noStrike" spc="-1">
                <a:solidFill>
                  <a:srgbClr val="585858"/>
                </a:solidFill>
                <a:latin typeface="Arial"/>
                <a:ea typeface="Arial"/>
              </a:rPr>
              <a:t>Body Level Five</a:t>
            </a:r>
            <a:endParaRPr lang="en-US" sz="1800" b="0" strike="noStrike" spc="-1">
              <a:solidFill>
                <a:srgbClr val="585858"/>
              </a:solidFill>
              <a:latin typeface="Arial"/>
            </a:endParaRPr>
          </a:p>
        </p:txBody>
      </p:sp>
      <p:sp>
        <p:nvSpPr>
          <p:cNvPr id="63" name="PlaceHolder 3"/>
          <p:cNvSpPr>
            <a:spLocks noGrp="1"/>
          </p:cNvSpPr>
          <p:nvPr>
            <p:ph type="sldNum" idx="14"/>
          </p:nvPr>
        </p:nvSpPr>
        <p:spPr>
          <a:xfrm>
            <a:off x="8684280" y="3276720"/>
            <a:ext cx="336600" cy="3166200"/>
          </a:xfrm>
          <a:prstGeom prst="rect">
            <a:avLst/>
          </a:prstGeom>
          <a:noFill/>
          <a:ln w="12600">
            <a:noFill/>
          </a:ln>
        </p:spPr>
        <p:txBody>
          <a:bodyPr lIns="91440" tIns="91440" rIns="91440" bIns="91440" anchor="ctr">
            <a:noAutofit/>
          </a:bodyPr>
          <a:lstStyle>
            <a:lvl1pPr indent="0" algn="r" defTabSz="914400">
              <a:lnSpc>
                <a:spcPct val="100000"/>
              </a:lnSpc>
              <a:buNone/>
              <a:tabLst>
                <a:tab pos="0" algn="l"/>
              </a:tabLst>
              <a:defRPr lang="en-US" sz="1000" b="0" strike="noStrike" spc="-1">
                <a:solidFill>
                  <a:srgbClr val="585858"/>
                </a:solidFill>
                <a:latin typeface="Arial"/>
                <a:ea typeface="Arial"/>
              </a:defRPr>
            </a:lvl1pPr>
          </a:lstStyle>
          <a:p>
            <a:pPr indent="0" algn="r" defTabSz="914400">
              <a:lnSpc>
                <a:spcPct val="100000"/>
              </a:lnSpc>
              <a:buNone/>
              <a:tabLst>
                <a:tab pos="0" algn="l"/>
              </a:tabLst>
            </a:pPr>
            <a:fld id="{67A87729-6F4F-43AE-BFE3-423748133178}" type="slidenum">
              <a:rPr lang="en-US" sz="1000" b="0" strike="noStrike" spc="-1">
                <a:solidFill>
                  <a:srgbClr val="585858"/>
                </a:solidFill>
                <a:latin typeface="Arial"/>
                <a:ea typeface="Arial"/>
              </a:rPr>
              <a:t>‹#›</a:t>
            </a:fld>
            <a:endParaRPr lang="en-US" sz="10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367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6" name="PlaceHolder 1"/>
          <p:cNvSpPr>
            <a:spLocks noGrp="1"/>
          </p:cNvSpPr>
          <p:nvPr>
            <p:ph type="sldNum" idx="15"/>
          </p:nvPr>
        </p:nvSpPr>
        <p:spPr>
          <a:xfrm>
            <a:off x="8684280" y="3276720"/>
            <a:ext cx="336600" cy="3166200"/>
          </a:xfrm>
          <a:prstGeom prst="rect">
            <a:avLst/>
          </a:prstGeom>
          <a:noFill/>
          <a:ln w="12600">
            <a:noFill/>
          </a:ln>
        </p:spPr>
        <p:txBody>
          <a:bodyPr lIns="91440" tIns="91440" rIns="91440" bIns="91440" anchor="ctr">
            <a:noAutofit/>
          </a:bodyPr>
          <a:lstStyle>
            <a:lvl1pPr indent="0" algn="r" defTabSz="914400">
              <a:lnSpc>
                <a:spcPct val="100000"/>
              </a:lnSpc>
              <a:buNone/>
              <a:tabLst>
                <a:tab pos="0" algn="l"/>
              </a:tabLst>
              <a:defRPr lang="en-US" sz="1000" b="0" strike="noStrike" spc="-1">
                <a:solidFill>
                  <a:srgbClr val="585858"/>
                </a:solidFill>
                <a:latin typeface="Arial"/>
                <a:ea typeface="Arial"/>
              </a:defRPr>
            </a:lvl1pPr>
          </a:lstStyle>
          <a:p>
            <a:pPr indent="0" algn="r" defTabSz="914400">
              <a:lnSpc>
                <a:spcPct val="100000"/>
              </a:lnSpc>
              <a:buNone/>
              <a:tabLst>
                <a:tab pos="0" algn="l"/>
              </a:tabLst>
            </a:pPr>
            <a:fld id="{4C914911-7653-43DA-966C-218F3A733BB8}" type="slidenum">
              <a:rPr lang="en-US" sz="1000" b="0" strike="noStrike" spc="-1">
                <a:solidFill>
                  <a:srgbClr val="585858"/>
                </a:solidFill>
                <a:latin typeface="Arial"/>
                <a:ea typeface="Arial"/>
              </a:rPr>
              <a:t>‹#›</a:t>
            </a:fld>
            <a:endParaRPr lang="en-US" sz="10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367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9" name="PlaceHolder 1"/>
          <p:cNvSpPr>
            <a:spLocks noGrp="1"/>
          </p:cNvSpPr>
          <p:nvPr>
            <p:ph type="title"/>
          </p:nvPr>
        </p:nvSpPr>
        <p:spPr>
          <a:xfrm>
            <a:off x="311760" y="444960"/>
            <a:ext cx="8520120" cy="572400"/>
          </a:xfrm>
          <a:prstGeom prst="rect">
            <a:avLst/>
          </a:prstGeom>
          <a:noFill/>
          <a:ln w="12600">
            <a:noFill/>
          </a:ln>
        </p:spPr>
        <p:txBody>
          <a:bodyPr lIns="91440" tIns="91440" rIns="91440" bIns="91440" anchor="t">
            <a:noAutofit/>
          </a:bodyPr>
          <a:lstStyle/>
          <a:p>
            <a:pPr indent="0" defTabSz="914400">
              <a:lnSpc>
                <a:spcPct val="100000"/>
              </a:lnSpc>
              <a:buNone/>
              <a:tabLst>
                <a:tab pos="0" algn="l"/>
              </a:tabLst>
            </a:pPr>
            <a:r>
              <a:rPr lang="en-US" sz="2800" b="0" strike="noStrike" spc="-1">
                <a:solidFill>
                  <a:srgbClr val="000000"/>
                </a:solidFill>
                <a:latin typeface="Arial"/>
                <a:ea typeface="Arial"/>
              </a:rPr>
              <a:t>Title Text</a:t>
            </a:r>
            <a:endParaRPr lang="en-US" sz="2800" b="0" strike="noStrike" spc="-1">
              <a:solidFill>
                <a:srgbClr val="000000"/>
              </a:solidFill>
              <a:latin typeface="Arial"/>
            </a:endParaRPr>
          </a:p>
        </p:txBody>
      </p:sp>
      <p:sp>
        <p:nvSpPr>
          <p:cNvPr id="70" name="PlaceHolder 2"/>
          <p:cNvSpPr>
            <a:spLocks noGrp="1"/>
          </p:cNvSpPr>
          <p:nvPr>
            <p:ph type="body"/>
          </p:nvPr>
        </p:nvSpPr>
        <p:spPr>
          <a:xfrm>
            <a:off x="311760" y="1152360"/>
            <a:ext cx="8520120" cy="3416040"/>
          </a:xfrm>
          <a:prstGeom prst="rect">
            <a:avLst/>
          </a:prstGeom>
          <a:noFill/>
          <a:ln w="12600">
            <a:noFill/>
          </a:ln>
        </p:spPr>
        <p:txBody>
          <a:bodyPr lIns="91440" tIns="91440" rIns="91440" bIns="91440" anchor="t">
            <a:noAutofit/>
          </a:bodyPr>
          <a:lstStyle/>
          <a:p>
            <a:pPr marL="457200" indent="-343080" defTabSz="914400">
              <a:lnSpc>
                <a:spcPct val="115000"/>
              </a:lnSpc>
              <a:buClr>
                <a:srgbClr val="585858"/>
              </a:buClr>
              <a:buFont typeface="Arial"/>
              <a:buChar char="●"/>
            </a:pPr>
            <a:r>
              <a:rPr lang="en-US" sz="1800" b="0" strike="noStrike" spc="-1">
                <a:solidFill>
                  <a:srgbClr val="585858"/>
                </a:solidFill>
                <a:latin typeface="Arial"/>
                <a:ea typeface="Arial"/>
              </a:rPr>
              <a:t>Body Level One</a:t>
            </a:r>
            <a:endParaRPr lang="en-US" sz="1800" b="0" strike="noStrike" spc="-1">
              <a:solidFill>
                <a:srgbClr val="585858"/>
              </a:solidFill>
              <a:latin typeface="Arial"/>
            </a:endParaRPr>
          </a:p>
          <a:p>
            <a:pPr marL="1005120" lvl="1" indent="-408240" defTabSz="914400">
              <a:lnSpc>
                <a:spcPct val="115000"/>
              </a:lnSpc>
              <a:buClr>
                <a:srgbClr val="585858"/>
              </a:buClr>
              <a:buFont typeface="Arial"/>
              <a:buChar char="○"/>
            </a:pPr>
            <a:r>
              <a:rPr lang="en-US" sz="1800" b="0" strike="noStrike" spc="-1">
                <a:solidFill>
                  <a:srgbClr val="585858"/>
                </a:solidFill>
                <a:latin typeface="Arial"/>
                <a:ea typeface="Arial"/>
              </a:rPr>
              <a:t>Body Level Two</a:t>
            </a:r>
            <a:endParaRPr lang="en-US" sz="1800" b="0" strike="noStrike" spc="-1">
              <a:solidFill>
                <a:srgbClr val="585858"/>
              </a:solidFill>
              <a:latin typeface="Arial"/>
            </a:endParaRPr>
          </a:p>
          <a:p>
            <a:pPr marL="1462320" lvl="2" indent="-408240" defTabSz="914400">
              <a:lnSpc>
                <a:spcPct val="115000"/>
              </a:lnSpc>
              <a:buClr>
                <a:srgbClr val="585858"/>
              </a:buClr>
              <a:buFont typeface="Arial"/>
              <a:buChar char="■"/>
            </a:pPr>
            <a:r>
              <a:rPr lang="en-US" sz="1800" b="0" strike="noStrike" spc="-1">
                <a:solidFill>
                  <a:srgbClr val="585858"/>
                </a:solidFill>
                <a:latin typeface="Arial"/>
                <a:ea typeface="Arial"/>
              </a:rPr>
              <a:t>Body Level Three</a:t>
            </a:r>
            <a:endParaRPr lang="en-US" sz="1800" b="0" strike="noStrike" spc="-1">
              <a:solidFill>
                <a:srgbClr val="585858"/>
              </a:solidFill>
              <a:latin typeface="Arial"/>
            </a:endParaRPr>
          </a:p>
          <a:p>
            <a:pPr marL="1919520" lvl="3" indent="-408240" defTabSz="914400">
              <a:lnSpc>
                <a:spcPct val="115000"/>
              </a:lnSpc>
              <a:buClr>
                <a:srgbClr val="585858"/>
              </a:buClr>
              <a:buFont typeface="Arial"/>
              <a:buChar char="●"/>
            </a:pPr>
            <a:r>
              <a:rPr lang="en-US" sz="1800" b="0" strike="noStrike" spc="-1">
                <a:solidFill>
                  <a:srgbClr val="585858"/>
                </a:solidFill>
                <a:latin typeface="Arial"/>
                <a:ea typeface="Arial"/>
              </a:rPr>
              <a:t>Body Level Four</a:t>
            </a:r>
            <a:endParaRPr lang="en-US" sz="1800" b="0" strike="noStrike" spc="-1">
              <a:solidFill>
                <a:srgbClr val="585858"/>
              </a:solidFill>
              <a:latin typeface="Arial"/>
            </a:endParaRPr>
          </a:p>
          <a:p>
            <a:pPr marL="2376720" lvl="4" indent="-408240" defTabSz="914400">
              <a:lnSpc>
                <a:spcPct val="115000"/>
              </a:lnSpc>
              <a:buClr>
                <a:srgbClr val="585858"/>
              </a:buClr>
              <a:buFont typeface="Arial"/>
              <a:buChar char="○"/>
            </a:pPr>
            <a:r>
              <a:rPr lang="en-US" sz="1800" b="0" strike="noStrike" spc="-1">
                <a:solidFill>
                  <a:srgbClr val="585858"/>
                </a:solidFill>
                <a:latin typeface="Arial"/>
                <a:ea typeface="Arial"/>
              </a:rPr>
              <a:t>Body Level Five</a:t>
            </a:r>
            <a:endParaRPr lang="en-US" sz="1800" b="0" strike="noStrike" spc="-1">
              <a:solidFill>
                <a:srgbClr val="585858"/>
              </a:solidFill>
              <a:latin typeface="Arial"/>
            </a:endParaRPr>
          </a:p>
        </p:txBody>
      </p:sp>
      <p:sp>
        <p:nvSpPr>
          <p:cNvPr id="71" name="PlaceHolder 3"/>
          <p:cNvSpPr>
            <a:spLocks noGrp="1"/>
          </p:cNvSpPr>
          <p:nvPr>
            <p:ph type="sldNum" idx="16"/>
          </p:nvPr>
        </p:nvSpPr>
        <p:spPr>
          <a:xfrm>
            <a:off x="8684280" y="4700880"/>
            <a:ext cx="336600" cy="317880"/>
          </a:xfrm>
          <a:prstGeom prst="rect">
            <a:avLst/>
          </a:prstGeom>
          <a:noFill/>
          <a:ln w="12600">
            <a:noFill/>
          </a:ln>
        </p:spPr>
        <p:txBody>
          <a:bodyPr lIns="91440" tIns="91440" rIns="91440" bIns="91440" anchor="ctr">
            <a:noAutofit/>
          </a:bodyPr>
          <a:lstStyle>
            <a:lvl1pPr indent="0" algn="r" defTabSz="914400">
              <a:lnSpc>
                <a:spcPct val="100000"/>
              </a:lnSpc>
              <a:buNone/>
              <a:tabLst>
                <a:tab pos="0" algn="l"/>
              </a:tabLst>
              <a:defRPr lang="en-US" sz="1000" b="0" strike="noStrike" spc="-1">
                <a:solidFill>
                  <a:srgbClr val="585858"/>
                </a:solidFill>
                <a:latin typeface="Arial"/>
                <a:ea typeface="Arial"/>
              </a:defRPr>
            </a:lvl1pPr>
          </a:lstStyle>
          <a:p>
            <a:pPr indent="0" algn="r" defTabSz="914400">
              <a:lnSpc>
                <a:spcPct val="100000"/>
              </a:lnSpc>
              <a:buNone/>
              <a:tabLst>
                <a:tab pos="0" algn="l"/>
              </a:tabLst>
            </a:pPr>
            <a:fld id="{A413EC9B-4C8F-4B43-94BE-46DDC9819DDD}" type="slidenum">
              <a:rPr lang="en-US" sz="1000" b="0" strike="noStrike" spc="-1">
                <a:solidFill>
                  <a:srgbClr val="585858"/>
                </a:solidFill>
                <a:latin typeface="Arial"/>
                <a:ea typeface="Arial"/>
              </a:rPr>
              <a:t>‹#›</a:t>
            </a:fld>
            <a:endParaRPr lang="en-US" sz="10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367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4" name="PlaceHolder 1"/>
          <p:cNvSpPr>
            <a:spLocks noGrp="1"/>
          </p:cNvSpPr>
          <p:nvPr>
            <p:ph type="title"/>
          </p:nvPr>
        </p:nvSpPr>
        <p:spPr>
          <a:xfrm>
            <a:off x="311760" y="444960"/>
            <a:ext cx="8520120" cy="572400"/>
          </a:xfrm>
          <a:prstGeom prst="rect">
            <a:avLst/>
          </a:prstGeom>
          <a:noFill/>
          <a:ln w="12600">
            <a:noFill/>
          </a:ln>
        </p:spPr>
        <p:txBody>
          <a:bodyPr lIns="91440" tIns="91440" rIns="91440" bIns="91440" anchor="t">
            <a:noAutofit/>
          </a:bodyPr>
          <a:lstStyle/>
          <a:p>
            <a:pPr indent="0" defTabSz="914400">
              <a:lnSpc>
                <a:spcPct val="100000"/>
              </a:lnSpc>
              <a:buNone/>
              <a:tabLst>
                <a:tab pos="0" algn="l"/>
              </a:tabLst>
            </a:pPr>
            <a:r>
              <a:rPr lang="en-US" sz="2800" b="0" strike="noStrike" spc="-1">
                <a:solidFill>
                  <a:srgbClr val="000000"/>
                </a:solidFill>
                <a:latin typeface="Arial"/>
                <a:ea typeface="Arial"/>
              </a:rPr>
              <a:t>Title Text</a:t>
            </a:r>
            <a:endParaRPr lang="en-US" sz="2800" b="0" strike="noStrike" spc="-1">
              <a:solidFill>
                <a:srgbClr val="000000"/>
              </a:solidFill>
              <a:latin typeface="Arial"/>
            </a:endParaRPr>
          </a:p>
        </p:txBody>
      </p:sp>
      <p:sp>
        <p:nvSpPr>
          <p:cNvPr id="75" name="PlaceHolder 2"/>
          <p:cNvSpPr>
            <a:spLocks noGrp="1"/>
          </p:cNvSpPr>
          <p:nvPr>
            <p:ph type="body"/>
          </p:nvPr>
        </p:nvSpPr>
        <p:spPr>
          <a:xfrm>
            <a:off x="311760" y="1152360"/>
            <a:ext cx="3999600" cy="3416040"/>
          </a:xfrm>
          <a:prstGeom prst="rect">
            <a:avLst/>
          </a:prstGeom>
          <a:noFill/>
          <a:ln w="12600">
            <a:noFill/>
          </a:ln>
        </p:spPr>
        <p:txBody>
          <a:bodyPr lIns="91440" tIns="91440" rIns="91440" bIns="91440" anchor="t">
            <a:noAutofit/>
          </a:bodyPr>
          <a:lstStyle/>
          <a:p>
            <a:pPr marL="457200" indent="-317520" defTabSz="914400">
              <a:lnSpc>
                <a:spcPct val="115000"/>
              </a:lnSpc>
              <a:buClr>
                <a:srgbClr val="585858"/>
              </a:buClr>
              <a:buFont typeface="Arial"/>
              <a:buChar char="●"/>
            </a:pPr>
            <a:r>
              <a:rPr lang="en-US" sz="1400" b="0" strike="noStrike" spc="-1">
                <a:solidFill>
                  <a:srgbClr val="585858"/>
                </a:solidFill>
                <a:latin typeface="Arial"/>
                <a:ea typeface="Arial"/>
              </a:rPr>
              <a:t>Body Level One</a:t>
            </a:r>
            <a:endParaRPr lang="en-US" sz="1400" b="0" strike="noStrike" spc="-1">
              <a:solidFill>
                <a:srgbClr val="585858"/>
              </a:solidFill>
              <a:latin typeface="Arial"/>
            </a:endParaRPr>
          </a:p>
          <a:p>
            <a:pPr marL="965160" lvl="1" indent="-355680" defTabSz="914400">
              <a:lnSpc>
                <a:spcPct val="115000"/>
              </a:lnSpc>
              <a:buClr>
                <a:srgbClr val="585858"/>
              </a:buClr>
              <a:buFont typeface="Arial"/>
              <a:buChar char="○"/>
            </a:pPr>
            <a:r>
              <a:rPr lang="en-US" sz="1400" b="0" strike="noStrike" spc="-1">
                <a:solidFill>
                  <a:srgbClr val="585858"/>
                </a:solidFill>
                <a:latin typeface="Arial"/>
                <a:ea typeface="Arial"/>
              </a:rPr>
              <a:t>Body Level Two</a:t>
            </a:r>
            <a:endParaRPr lang="en-US" sz="1400" b="0" strike="noStrike" spc="-1">
              <a:solidFill>
                <a:srgbClr val="585858"/>
              </a:solidFill>
              <a:latin typeface="Arial"/>
            </a:endParaRPr>
          </a:p>
          <a:p>
            <a:pPr marL="1422360" lvl="2" indent="-355680" defTabSz="914400">
              <a:lnSpc>
                <a:spcPct val="115000"/>
              </a:lnSpc>
              <a:buClr>
                <a:srgbClr val="585858"/>
              </a:buClr>
              <a:buFont typeface="Arial"/>
              <a:buChar char="■"/>
            </a:pPr>
            <a:r>
              <a:rPr lang="en-US" sz="1400" b="0" strike="noStrike" spc="-1">
                <a:solidFill>
                  <a:srgbClr val="585858"/>
                </a:solidFill>
                <a:latin typeface="Arial"/>
                <a:ea typeface="Arial"/>
              </a:rPr>
              <a:t>Body Level Three</a:t>
            </a:r>
            <a:endParaRPr lang="en-US" sz="1400" b="0" strike="noStrike" spc="-1">
              <a:solidFill>
                <a:srgbClr val="585858"/>
              </a:solidFill>
              <a:latin typeface="Arial"/>
            </a:endParaRPr>
          </a:p>
          <a:p>
            <a:pPr marL="1879560" lvl="3" indent="-355680" defTabSz="914400">
              <a:lnSpc>
                <a:spcPct val="115000"/>
              </a:lnSpc>
              <a:buClr>
                <a:srgbClr val="585858"/>
              </a:buClr>
              <a:buFont typeface="Arial"/>
              <a:buChar char="●"/>
            </a:pPr>
            <a:r>
              <a:rPr lang="en-US" sz="1400" b="0" strike="noStrike" spc="-1">
                <a:solidFill>
                  <a:srgbClr val="585858"/>
                </a:solidFill>
                <a:latin typeface="Arial"/>
                <a:ea typeface="Arial"/>
              </a:rPr>
              <a:t>Body Level Four</a:t>
            </a:r>
            <a:endParaRPr lang="en-US" sz="1400" b="0" strike="noStrike" spc="-1">
              <a:solidFill>
                <a:srgbClr val="585858"/>
              </a:solidFill>
              <a:latin typeface="Arial"/>
            </a:endParaRPr>
          </a:p>
          <a:p>
            <a:pPr marL="2336760" lvl="4" indent="-355680" defTabSz="914400">
              <a:lnSpc>
                <a:spcPct val="115000"/>
              </a:lnSpc>
              <a:buClr>
                <a:srgbClr val="585858"/>
              </a:buClr>
              <a:buFont typeface="Arial"/>
              <a:buChar char="○"/>
            </a:pPr>
            <a:r>
              <a:rPr lang="en-US" sz="1400" b="0" strike="noStrike" spc="-1">
                <a:solidFill>
                  <a:srgbClr val="585858"/>
                </a:solidFill>
                <a:latin typeface="Arial"/>
                <a:ea typeface="Arial"/>
              </a:rPr>
              <a:t>Body Level Five</a:t>
            </a:r>
            <a:endParaRPr lang="en-US" sz="1400" b="0" strike="noStrike" spc="-1">
              <a:solidFill>
                <a:srgbClr val="585858"/>
              </a:solidFill>
              <a:latin typeface="Arial"/>
            </a:endParaRPr>
          </a:p>
        </p:txBody>
      </p:sp>
      <p:sp>
        <p:nvSpPr>
          <p:cNvPr id="76" name="PlaceHolder 3"/>
          <p:cNvSpPr>
            <a:spLocks noGrp="1"/>
          </p:cNvSpPr>
          <p:nvPr>
            <p:ph type="body"/>
          </p:nvPr>
        </p:nvSpPr>
        <p:spPr>
          <a:xfrm>
            <a:off x="4832280" y="1152360"/>
            <a:ext cx="3999600" cy="3416040"/>
          </a:xfrm>
          <a:prstGeom prst="rect">
            <a:avLst/>
          </a:prstGeom>
          <a:noFill/>
          <a:ln w="12600">
            <a:noFill/>
          </a:ln>
        </p:spPr>
        <p:txBody>
          <a:bodyPr lIns="91440" tIns="91440" rIns="91440" bIns="91440" anchor="t">
            <a:noAutofit/>
          </a:bodyPr>
          <a:lstStyle/>
          <a:p>
            <a:pPr marL="432000" indent="-324000">
              <a:lnSpc>
                <a:spcPct val="115000"/>
              </a:lnSpc>
              <a:spcBef>
                <a:spcPts val="1417"/>
              </a:spcBef>
              <a:buClr>
                <a:srgbClr val="000000"/>
              </a:buClr>
              <a:buSzPct val="45000"/>
              <a:buFont typeface="Wingdings" charset="2"/>
              <a:buChar char=""/>
            </a:pPr>
            <a:r>
              <a:rPr lang="en-US" sz="1800" b="0" strike="noStrike" spc="-1">
                <a:solidFill>
                  <a:srgbClr val="585858"/>
                </a:solidFill>
                <a:latin typeface="Arial"/>
              </a:rPr>
              <a:t>Click to edit the outline text format</a:t>
            </a:r>
          </a:p>
          <a:p>
            <a:pPr marL="864000" lvl="1" indent="-324000">
              <a:lnSpc>
                <a:spcPct val="115000"/>
              </a:lnSpc>
              <a:spcBef>
                <a:spcPts val="1134"/>
              </a:spcBef>
              <a:buClr>
                <a:srgbClr val="000000"/>
              </a:buClr>
              <a:buSzPct val="75000"/>
              <a:buFont typeface="Symbol" charset="2"/>
              <a:buChar char=""/>
            </a:pPr>
            <a:r>
              <a:rPr lang="en-US" sz="1800" b="0" strike="noStrike" spc="-1">
                <a:solidFill>
                  <a:srgbClr val="585858"/>
                </a:solidFill>
                <a:latin typeface="Arial"/>
              </a:rPr>
              <a:t>Second Outline Level</a:t>
            </a:r>
          </a:p>
          <a:p>
            <a:pPr marL="1296000" lvl="2" indent="-288000">
              <a:lnSpc>
                <a:spcPct val="115000"/>
              </a:lnSpc>
              <a:spcBef>
                <a:spcPts val="850"/>
              </a:spcBef>
              <a:buClr>
                <a:srgbClr val="000000"/>
              </a:buClr>
              <a:buSzPct val="45000"/>
              <a:buFont typeface="Wingdings" charset="2"/>
              <a:buChar char=""/>
            </a:pPr>
            <a:r>
              <a:rPr lang="en-US" sz="1800" b="0" strike="noStrike" spc="-1">
                <a:solidFill>
                  <a:srgbClr val="585858"/>
                </a:solidFill>
                <a:latin typeface="Arial"/>
              </a:rPr>
              <a:t>Third Outline Level</a:t>
            </a:r>
          </a:p>
          <a:p>
            <a:pPr marL="1728000" lvl="3" indent="-216000">
              <a:lnSpc>
                <a:spcPct val="115000"/>
              </a:lnSpc>
              <a:spcBef>
                <a:spcPts val="567"/>
              </a:spcBef>
              <a:buClr>
                <a:srgbClr val="000000"/>
              </a:buClr>
              <a:buSzPct val="75000"/>
              <a:buFont typeface="Symbol" charset="2"/>
              <a:buChar char=""/>
            </a:pPr>
            <a:r>
              <a:rPr lang="en-US" sz="1800" b="0" strike="noStrike" spc="-1">
                <a:solidFill>
                  <a:srgbClr val="585858"/>
                </a:solidFill>
                <a:latin typeface="Arial"/>
              </a:rPr>
              <a:t>Fourth Outline Level</a:t>
            </a:r>
          </a:p>
          <a:p>
            <a:pPr marL="2160000" lvl="4" indent="-216000">
              <a:lnSpc>
                <a:spcPct val="115000"/>
              </a:lnSpc>
              <a:spcBef>
                <a:spcPts val="283"/>
              </a:spcBef>
              <a:buClr>
                <a:srgbClr val="000000"/>
              </a:buClr>
              <a:buSzPct val="45000"/>
              <a:buFont typeface="Wingdings" charset="2"/>
              <a:buChar char=""/>
            </a:pPr>
            <a:r>
              <a:rPr lang="en-US" sz="1800" b="0" strike="noStrike" spc="-1">
                <a:solidFill>
                  <a:srgbClr val="585858"/>
                </a:solidFill>
                <a:latin typeface="Arial"/>
              </a:rPr>
              <a:t>Fifth Outline Level</a:t>
            </a:r>
          </a:p>
          <a:p>
            <a:pPr marL="2592000" lvl="5" indent="-216000">
              <a:lnSpc>
                <a:spcPct val="115000"/>
              </a:lnSpc>
              <a:spcBef>
                <a:spcPts val="283"/>
              </a:spcBef>
              <a:buClr>
                <a:srgbClr val="000000"/>
              </a:buClr>
              <a:buSzPct val="45000"/>
              <a:buFont typeface="Wingdings" charset="2"/>
              <a:buChar char=""/>
            </a:pPr>
            <a:r>
              <a:rPr lang="en-US" sz="1800" b="0" strike="noStrike" spc="-1">
                <a:solidFill>
                  <a:srgbClr val="585858"/>
                </a:solidFill>
                <a:latin typeface="Arial"/>
              </a:rPr>
              <a:t>Sixth Outline Level</a:t>
            </a:r>
          </a:p>
          <a:p>
            <a:pPr marL="3024000" lvl="6" indent="-216000">
              <a:lnSpc>
                <a:spcPct val="115000"/>
              </a:lnSpc>
              <a:spcBef>
                <a:spcPts val="283"/>
              </a:spcBef>
              <a:buClr>
                <a:srgbClr val="000000"/>
              </a:buClr>
              <a:buSzPct val="45000"/>
              <a:buFont typeface="Wingdings" charset="2"/>
              <a:buChar char=""/>
            </a:pPr>
            <a:r>
              <a:rPr lang="en-US" sz="1800" b="0" strike="noStrike" spc="-1">
                <a:solidFill>
                  <a:srgbClr val="585858"/>
                </a:solidFill>
                <a:latin typeface="Arial"/>
              </a:rPr>
              <a:t>Seventh Outline Level</a:t>
            </a:r>
          </a:p>
        </p:txBody>
      </p:sp>
      <p:sp>
        <p:nvSpPr>
          <p:cNvPr id="77" name="PlaceHolder 4"/>
          <p:cNvSpPr>
            <a:spLocks noGrp="1"/>
          </p:cNvSpPr>
          <p:nvPr>
            <p:ph type="sldNum" idx="17"/>
          </p:nvPr>
        </p:nvSpPr>
        <p:spPr>
          <a:xfrm>
            <a:off x="8684280" y="4700880"/>
            <a:ext cx="336600" cy="317880"/>
          </a:xfrm>
          <a:prstGeom prst="rect">
            <a:avLst/>
          </a:prstGeom>
          <a:noFill/>
          <a:ln w="12600">
            <a:noFill/>
          </a:ln>
        </p:spPr>
        <p:txBody>
          <a:bodyPr lIns="91440" tIns="91440" rIns="91440" bIns="91440" anchor="ctr">
            <a:noAutofit/>
          </a:bodyPr>
          <a:lstStyle>
            <a:lvl1pPr indent="0" algn="r" defTabSz="914400">
              <a:lnSpc>
                <a:spcPct val="100000"/>
              </a:lnSpc>
              <a:buNone/>
              <a:tabLst>
                <a:tab pos="0" algn="l"/>
              </a:tabLst>
              <a:defRPr lang="en-US" sz="1000" b="0" strike="noStrike" spc="-1">
                <a:solidFill>
                  <a:srgbClr val="585858"/>
                </a:solidFill>
                <a:latin typeface="Arial"/>
                <a:ea typeface="Arial"/>
              </a:defRPr>
            </a:lvl1pPr>
          </a:lstStyle>
          <a:p>
            <a:pPr indent="0" algn="r" defTabSz="914400">
              <a:lnSpc>
                <a:spcPct val="100000"/>
              </a:lnSpc>
              <a:buNone/>
              <a:tabLst>
                <a:tab pos="0" algn="l"/>
              </a:tabLst>
            </a:pPr>
            <a:fld id="{3EA80988-3342-46EC-A6A3-1CD173B4979C}" type="slidenum">
              <a:rPr lang="en-US" sz="1000" b="0" strike="noStrike" spc="-1">
                <a:solidFill>
                  <a:srgbClr val="585858"/>
                </a:solidFill>
                <a:latin typeface="Arial"/>
                <a:ea typeface="Arial"/>
              </a:rPr>
              <a:t>‹#›</a:t>
            </a:fld>
            <a:endParaRPr lang="en-US" sz="10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368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0" name="PlaceHolder 1"/>
          <p:cNvSpPr>
            <a:spLocks noGrp="1"/>
          </p:cNvSpPr>
          <p:nvPr>
            <p:ph type="title"/>
          </p:nvPr>
        </p:nvSpPr>
        <p:spPr>
          <a:xfrm>
            <a:off x="311760" y="444960"/>
            <a:ext cx="8520120" cy="572400"/>
          </a:xfrm>
          <a:prstGeom prst="rect">
            <a:avLst/>
          </a:prstGeom>
          <a:noFill/>
          <a:ln w="12600">
            <a:noFill/>
          </a:ln>
        </p:spPr>
        <p:txBody>
          <a:bodyPr lIns="91440" tIns="91440" rIns="91440" bIns="91440" anchor="t">
            <a:noAutofit/>
          </a:bodyPr>
          <a:lstStyle/>
          <a:p>
            <a:pPr indent="0" defTabSz="914400">
              <a:lnSpc>
                <a:spcPct val="100000"/>
              </a:lnSpc>
              <a:buNone/>
              <a:tabLst>
                <a:tab pos="0" algn="l"/>
              </a:tabLst>
            </a:pPr>
            <a:r>
              <a:rPr lang="en-US" sz="2800" b="0" strike="noStrike" spc="-1">
                <a:solidFill>
                  <a:srgbClr val="000000"/>
                </a:solidFill>
                <a:latin typeface="Arial"/>
                <a:ea typeface="Arial"/>
              </a:rPr>
              <a:t>Title Text</a:t>
            </a:r>
            <a:endParaRPr lang="en-US" sz="2800" b="0" strike="noStrike" spc="-1">
              <a:solidFill>
                <a:srgbClr val="000000"/>
              </a:solidFill>
              <a:latin typeface="Arial"/>
            </a:endParaRPr>
          </a:p>
        </p:txBody>
      </p:sp>
      <p:sp>
        <p:nvSpPr>
          <p:cNvPr id="81" name="PlaceHolder 2"/>
          <p:cNvSpPr>
            <a:spLocks noGrp="1"/>
          </p:cNvSpPr>
          <p:nvPr>
            <p:ph type="sldNum" idx="18"/>
          </p:nvPr>
        </p:nvSpPr>
        <p:spPr>
          <a:xfrm>
            <a:off x="8684280" y="4700880"/>
            <a:ext cx="336600" cy="317880"/>
          </a:xfrm>
          <a:prstGeom prst="rect">
            <a:avLst/>
          </a:prstGeom>
          <a:noFill/>
          <a:ln w="12600">
            <a:noFill/>
          </a:ln>
        </p:spPr>
        <p:txBody>
          <a:bodyPr lIns="91440" tIns="91440" rIns="91440" bIns="91440" anchor="ctr">
            <a:noAutofit/>
          </a:bodyPr>
          <a:lstStyle>
            <a:lvl1pPr indent="0" algn="r" defTabSz="914400">
              <a:lnSpc>
                <a:spcPct val="100000"/>
              </a:lnSpc>
              <a:buNone/>
              <a:tabLst>
                <a:tab pos="0" algn="l"/>
              </a:tabLst>
              <a:defRPr lang="en-US" sz="1000" b="0" strike="noStrike" spc="-1">
                <a:solidFill>
                  <a:srgbClr val="585858"/>
                </a:solidFill>
                <a:latin typeface="Arial"/>
                <a:ea typeface="Arial"/>
              </a:defRPr>
            </a:lvl1pPr>
          </a:lstStyle>
          <a:p>
            <a:pPr indent="0" algn="r" defTabSz="914400">
              <a:lnSpc>
                <a:spcPct val="100000"/>
              </a:lnSpc>
              <a:buNone/>
              <a:tabLst>
                <a:tab pos="0" algn="l"/>
              </a:tabLst>
            </a:pPr>
            <a:fld id="{9F93FD5C-0A7F-454D-B78C-C3444BEBCDDC}" type="slidenum">
              <a:rPr lang="en-US" sz="1000" b="0" strike="noStrike" spc="-1">
                <a:solidFill>
                  <a:srgbClr val="585858"/>
                </a:solidFill>
                <a:latin typeface="Arial"/>
                <a:ea typeface="Arial"/>
              </a:rPr>
              <a:t>‹#›</a:t>
            </a:fld>
            <a:endParaRPr lang="en-US" sz="10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368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4" name="PlaceHolder 1"/>
          <p:cNvSpPr>
            <a:spLocks noGrp="1"/>
          </p:cNvSpPr>
          <p:nvPr>
            <p:ph type="title"/>
          </p:nvPr>
        </p:nvSpPr>
        <p:spPr>
          <a:xfrm>
            <a:off x="311760" y="555480"/>
            <a:ext cx="2807640" cy="755280"/>
          </a:xfrm>
          <a:prstGeom prst="rect">
            <a:avLst/>
          </a:prstGeom>
          <a:noFill/>
          <a:ln w="12600">
            <a:noFill/>
          </a:ln>
        </p:spPr>
        <p:txBody>
          <a:bodyPr lIns="91440" tIns="91440" rIns="91440" bIns="91440" anchor="b">
            <a:noAutofit/>
          </a:bodyPr>
          <a:lstStyle/>
          <a:p>
            <a:pPr indent="0" defTabSz="914400">
              <a:lnSpc>
                <a:spcPct val="100000"/>
              </a:lnSpc>
              <a:buNone/>
              <a:tabLst>
                <a:tab pos="0" algn="l"/>
              </a:tabLst>
            </a:pPr>
            <a:r>
              <a:rPr lang="en-US" sz="2400" b="0" strike="noStrike" spc="-1">
                <a:solidFill>
                  <a:srgbClr val="000000"/>
                </a:solidFill>
                <a:latin typeface="Arial"/>
                <a:ea typeface="Arial"/>
              </a:rPr>
              <a:t>Title Text</a:t>
            </a:r>
            <a:endParaRPr lang="en-US" sz="2400" b="0" strike="noStrike" spc="-1">
              <a:solidFill>
                <a:srgbClr val="000000"/>
              </a:solidFill>
              <a:latin typeface="Arial"/>
            </a:endParaRPr>
          </a:p>
        </p:txBody>
      </p:sp>
      <p:sp>
        <p:nvSpPr>
          <p:cNvPr id="85" name="PlaceHolder 2"/>
          <p:cNvSpPr>
            <a:spLocks noGrp="1"/>
          </p:cNvSpPr>
          <p:nvPr>
            <p:ph type="body"/>
          </p:nvPr>
        </p:nvSpPr>
        <p:spPr>
          <a:xfrm>
            <a:off x="311760" y="1389600"/>
            <a:ext cx="2807640" cy="3179160"/>
          </a:xfrm>
          <a:prstGeom prst="rect">
            <a:avLst/>
          </a:prstGeom>
          <a:noFill/>
          <a:ln w="12600">
            <a:noFill/>
          </a:ln>
        </p:spPr>
        <p:txBody>
          <a:bodyPr lIns="91440" tIns="91440" rIns="91440" bIns="91440" anchor="t">
            <a:noAutofit/>
          </a:bodyPr>
          <a:lstStyle/>
          <a:p>
            <a:pPr marL="457200" indent="-304920" defTabSz="914400">
              <a:lnSpc>
                <a:spcPct val="115000"/>
              </a:lnSpc>
              <a:buClr>
                <a:srgbClr val="585858"/>
              </a:buClr>
              <a:buFont typeface="Arial"/>
              <a:buChar char="●"/>
            </a:pPr>
            <a:r>
              <a:rPr lang="en-US" sz="1200" b="0" strike="noStrike" spc="-1">
                <a:solidFill>
                  <a:srgbClr val="585858"/>
                </a:solidFill>
                <a:latin typeface="Arial"/>
                <a:ea typeface="Arial"/>
              </a:rPr>
              <a:t>Body Level One</a:t>
            </a:r>
            <a:endParaRPr lang="en-US" sz="1200" b="0" strike="noStrike" spc="-1">
              <a:solidFill>
                <a:srgbClr val="585858"/>
              </a:solidFill>
              <a:latin typeface="Arial"/>
            </a:endParaRPr>
          </a:p>
          <a:p>
            <a:pPr marL="914400" lvl="1" indent="-304920" defTabSz="914400">
              <a:lnSpc>
                <a:spcPct val="115000"/>
              </a:lnSpc>
              <a:buClr>
                <a:srgbClr val="585858"/>
              </a:buClr>
              <a:buFont typeface="Arial"/>
              <a:buChar char="○"/>
            </a:pPr>
            <a:r>
              <a:rPr lang="en-US" sz="1200" b="0" strike="noStrike" spc="-1">
                <a:solidFill>
                  <a:srgbClr val="585858"/>
                </a:solidFill>
                <a:latin typeface="Arial"/>
                <a:ea typeface="Arial"/>
              </a:rPr>
              <a:t>Body Level Two</a:t>
            </a:r>
            <a:endParaRPr lang="en-US" sz="1200" b="0" strike="noStrike" spc="-1">
              <a:solidFill>
                <a:srgbClr val="585858"/>
              </a:solidFill>
              <a:latin typeface="Arial"/>
            </a:endParaRPr>
          </a:p>
          <a:p>
            <a:pPr marL="1371600" lvl="2" indent="-304920" defTabSz="914400">
              <a:lnSpc>
                <a:spcPct val="115000"/>
              </a:lnSpc>
              <a:buClr>
                <a:srgbClr val="585858"/>
              </a:buClr>
              <a:buFont typeface="Arial"/>
              <a:buChar char="■"/>
            </a:pPr>
            <a:r>
              <a:rPr lang="en-US" sz="1200" b="0" strike="noStrike" spc="-1">
                <a:solidFill>
                  <a:srgbClr val="585858"/>
                </a:solidFill>
                <a:latin typeface="Arial"/>
                <a:ea typeface="Arial"/>
              </a:rPr>
              <a:t>Body Level Three</a:t>
            </a:r>
            <a:endParaRPr lang="en-US" sz="1200" b="0" strike="noStrike" spc="-1">
              <a:solidFill>
                <a:srgbClr val="585858"/>
              </a:solidFill>
              <a:latin typeface="Arial"/>
            </a:endParaRPr>
          </a:p>
          <a:p>
            <a:pPr marL="1828800" lvl="3" indent="-304920" defTabSz="914400">
              <a:lnSpc>
                <a:spcPct val="115000"/>
              </a:lnSpc>
              <a:buClr>
                <a:srgbClr val="585858"/>
              </a:buClr>
              <a:buFont typeface="Arial"/>
              <a:buChar char="●"/>
            </a:pPr>
            <a:r>
              <a:rPr lang="en-US" sz="1200" b="0" strike="noStrike" spc="-1">
                <a:solidFill>
                  <a:srgbClr val="585858"/>
                </a:solidFill>
                <a:latin typeface="Arial"/>
                <a:ea typeface="Arial"/>
              </a:rPr>
              <a:t>Body Level Four</a:t>
            </a:r>
            <a:endParaRPr lang="en-US" sz="1200" b="0" strike="noStrike" spc="-1">
              <a:solidFill>
                <a:srgbClr val="585858"/>
              </a:solidFill>
              <a:latin typeface="Arial"/>
            </a:endParaRPr>
          </a:p>
          <a:p>
            <a:pPr marL="2286000" lvl="4" indent="-304920" defTabSz="914400">
              <a:lnSpc>
                <a:spcPct val="115000"/>
              </a:lnSpc>
              <a:buClr>
                <a:srgbClr val="585858"/>
              </a:buClr>
              <a:buFont typeface="Arial"/>
              <a:buChar char="○"/>
            </a:pPr>
            <a:r>
              <a:rPr lang="en-US" sz="1200" b="0" strike="noStrike" spc="-1">
                <a:solidFill>
                  <a:srgbClr val="585858"/>
                </a:solidFill>
                <a:latin typeface="Arial"/>
                <a:ea typeface="Arial"/>
              </a:rPr>
              <a:t>Body Level Five</a:t>
            </a:r>
            <a:endParaRPr lang="en-US" sz="1200" b="0" strike="noStrike" spc="-1">
              <a:solidFill>
                <a:srgbClr val="585858"/>
              </a:solidFill>
              <a:latin typeface="Arial"/>
            </a:endParaRPr>
          </a:p>
        </p:txBody>
      </p:sp>
      <p:sp>
        <p:nvSpPr>
          <p:cNvPr id="86" name="PlaceHolder 3"/>
          <p:cNvSpPr>
            <a:spLocks noGrp="1"/>
          </p:cNvSpPr>
          <p:nvPr>
            <p:ph type="sldNum" idx="19"/>
          </p:nvPr>
        </p:nvSpPr>
        <p:spPr>
          <a:xfrm>
            <a:off x="8684280" y="4700880"/>
            <a:ext cx="336600" cy="317880"/>
          </a:xfrm>
          <a:prstGeom prst="rect">
            <a:avLst/>
          </a:prstGeom>
          <a:noFill/>
          <a:ln w="12600">
            <a:noFill/>
          </a:ln>
        </p:spPr>
        <p:txBody>
          <a:bodyPr lIns="91440" tIns="91440" rIns="91440" bIns="91440" anchor="ctr">
            <a:noAutofit/>
          </a:bodyPr>
          <a:lstStyle>
            <a:lvl1pPr indent="0" algn="r" defTabSz="914400">
              <a:lnSpc>
                <a:spcPct val="100000"/>
              </a:lnSpc>
              <a:buNone/>
              <a:tabLst>
                <a:tab pos="0" algn="l"/>
              </a:tabLst>
              <a:defRPr lang="en-US" sz="1000" b="0" strike="noStrike" spc="-1">
                <a:solidFill>
                  <a:srgbClr val="585858"/>
                </a:solidFill>
                <a:latin typeface="Arial"/>
                <a:ea typeface="Arial"/>
              </a:defRPr>
            </a:lvl1pPr>
          </a:lstStyle>
          <a:p>
            <a:pPr indent="0" algn="r" defTabSz="914400">
              <a:lnSpc>
                <a:spcPct val="100000"/>
              </a:lnSpc>
              <a:buNone/>
              <a:tabLst>
                <a:tab pos="0" algn="l"/>
              </a:tabLst>
            </a:pPr>
            <a:fld id="{4AC43D23-3258-4838-A996-4762508D1268}" type="slidenum">
              <a:rPr lang="en-US" sz="1000" b="0" strike="noStrike" spc="-1">
                <a:solidFill>
                  <a:srgbClr val="585858"/>
                </a:solidFill>
                <a:latin typeface="Arial"/>
                <a:ea typeface="Arial"/>
              </a:rPr>
              <a:t>‹#›</a:t>
            </a:fld>
            <a:endParaRPr lang="en-US" sz="10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368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PlaceHolder 1"/>
          <p:cNvSpPr>
            <a:spLocks noGrp="1"/>
          </p:cNvSpPr>
          <p:nvPr>
            <p:ph type="title"/>
          </p:nvPr>
        </p:nvSpPr>
        <p:spPr>
          <a:xfrm>
            <a:off x="311760" y="1106280"/>
            <a:ext cx="8520120" cy="1963080"/>
          </a:xfrm>
          <a:prstGeom prst="rect">
            <a:avLst/>
          </a:prstGeom>
          <a:noFill/>
          <a:ln w="12600">
            <a:noFill/>
          </a:ln>
        </p:spPr>
        <p:txBody>
          <a:bodyPr lIns="91440" tIns="91440" rIns="91440" bIns="91440" anchor="b">
            <a:noAutofit/>
          </a:bodyPr>
          <a:lstStyle/>
          <a:p>
            <a:pPr indent="0" algn="ctr" defTabSz="914400">
              <a:lnSpc>
                <a:spcPct val="100000"/>
              </a:lnSpc>
              <a:buNone/>
              <a:tabLst>
                <a:tab pos="0" algn="l"/>
              </a:tabLst>
            </a:pPr>
            <a:r>
              <a:rPr lang="en-US" sz="12000" b="0" strike="noStrike" spc="-1">
                <a:solidFill>
                  <a:srgbClr val="000000"/>
                </a:solidFill>
                <a:latin typeface="Arial"/>
                <a:ea typeface="Arial"/>
              </a:rPr>
              <a:t>xx%</a:t>
            </a:r>
            <a:endParaRPr lang="en-US" sz="12000" b="0" strike="noStrike" spc="-1">
              <a:solidFill>
                <a:srgbClr val="000000"/>
              </a:solidFill>
              <a:latin typeface="Arial"/>
            </a:endParaRPr>
          </a:p>
        </p:txBody>
      </p:sp>
      <p:sp>
        <p:nvSpPr>
          <p:cNvPr id="6" name="PlaceHolder 2"/>
          <p:cNvSpPr>
            <a:spLocks noGrp="1"/>
          </p:cNvSpPr>
          <p:nvPr>
            <p:ph type="body"/>
          </p:nvPr>
        </p:nvSpPr>
        <p:spPr>
          <a:xfrm>
            <a:off x="311760" y="3152160"/>
            <a:ext cx="8520120" cy="1300320"/>
          </a:xfrm>
          <a:prstGeom prst="rect">
            <a:avLst/>
          </a:prstGeom>
          <a:noFill/>
          <a:ln w="12600">
            <a:noFill/>
          </a:ln>
        </p:spPr>
        <p:txBody>
          <a:bodyPr lIns="91440" tIns="91440" rIns="91440" bIns="91440" anchor="t">
            <a:noAutofit/>
          </a:bodyPr>
          <a:lstStyle/>
          <a:p>
            <a:pPr marL="457200" indent="-343080" algn="ctr" defTabSz="914400">
              <a:lnSpc>
                <a:spcPct val="115000"/>
              </a:lnSpc>
              <a:buClr>
                <a:srgbClr val="585858"/>
              </a:buClr>
              <a:buFont typeface="Arial"/>
              <a:buChar char="●"/>
            </a:pPr>
            <a:r>
              <a:rPr lang="en-US" sz="1800" b="0" strike="noStrike" spc="-1">
                <a:solidFill>
                  <a:srgbClr val="585858"/>
                </a:solidFill>
                <a:latin typeface="Arial"/>
                <a:ea typeface="Arial"/>
              </a:rPr>
              <a:t>Body Level One</a:t>
            </a:r>
            <a:endParaRPr lang="en-US" sz="1800" b="0" strike="noStrike" spc="-1">
              <a:solidFill>
                <a:srgbClr val="585858"/>
              </a:solidFill>
              <a:latin typeface="Arial"/>
            </a:endParaRPr>
          </a:p>
          <a:p>
            <a:pPr marL="1005120" lvl="1" indent="-408240" algn="ctr" defTabSz="914400">
              <a:lnSpc>
                <a:spcPct val="115000"/>
              </a:lnSpc>
              <a:buClr>
                <a:srgbClr val="585858"/>
              </a:buClr>
              <a:buFont typeface="Arial"/>
              <a:buChar char="○"/>
            </a:pPr>
            <a:r>
              <a:rPr lang="en-US" sz="1800" b="0" strike="noStrike" spc="-1">
                <a:solidFill>
                  <a:srgbClr val="585858"/>
                </a:solidFill>
                <a:latin typeface="Arial"/>
                <a:ea typeface="Arial"/>
              </a:rPr>
              <a:t>Body Level Two</a:t>
            </a:r>
            <a:endParaRPr lang="en-US" sz="1800" b="0" strike="noStrike" spc="-1">
              <a:solidFill>
                <a:srgbClr val="585858"/>
              </a:solidFill>
              <a:latin typeface="Arial"/>
            </a:endParaRPr>
          </a:p>
          <a:p>
            <a:pPr marL="1462320" lvl="2" indent="-408240" algn="ctr" defTabSz="914400">
              <a:lnSpc>
                <a:spcPct val="115000"/>
              </a:lnSpc>
              <a:buClr>
                <a:srgbClr val="585858"/>
              </a:buClr>
              <a:buFont typeface="Arial"/>
              <a:buChar char="■"/>
            </a:pPr>
            <a:r>
              <a:rPr lang="en-US" sz="1800" b="0" strike="noStrike" spc="-1">
                <a:solidFill>
                  <a:srgbClr val="585858"/>
                </a:solidFill>
                <a:latin typeface="Arial"/>
                <a:ea typeface="Arial"/>
              </a:rPr>
              <a:t>Body Level Three</a:t>
            </a:r>
            <a:endParaRPr lang="en-US" sz="1800" b="0" strike="noStrike" spc="-1">
              <a:solidFill>
                <a:srgbClr val="585858"/>
              </a:solidFill>
              <a:latin typeface="Arial"/>
            </a:endParaRPr>
          </a:p>
          <a:p>
            <a:pPr marL="1919520" lvl="3" indent="-408240" algn="ctr" defTabSz="914400">
              <a:lnSpc>
                <a:spcPct val="115000"/>
              </a:lnSpc>
              <a:buClr>
                <a:srgbClr val="585858"/>
              </a:buClr>
              <a:buFont typeface="Arial"/>
              <a:buChar char="●"/>
            </a:pPr>
            <a:r>
              <a:rPr lang="en-US" sz="1800" b="0" strike="noStrike" spc="-1">
                <a:solidFill>
                  <a:srgbClr val="585858"/>
                </a:solidFill>
                <a:latin typeface="Arial"/>
                <a:ea typeface="Arial"/>
              </a:rPr>
              <a:t>Body Level Four</a:t>
            </a:r>
            <a:endParaRPr lang="en-US" sz="1800" b="0" strike="noStrike" spc="-1">
              <a:solidFill>
                <a:srgbClr val="585858"/>
              </a:solidFill>
              <a:latin typeface="Arial"/>
            </a:endParaRPr>
          </a:p>
          <a:p>
            <a:pPr marL="2376720" lvl="4" indent="-408240" algn="ctr" defTabSz="914400">
              <a:lnSpc>
                <a:spcPct val="115000"/>
              </a:lnSpc>
              <a:buClr>
                <a:srgbClr val="585858"/>
              </a:buClr>
              <a:buFont typeface="Arial"/>
              <a:buChar char="○"/>
            </a:pPr>
            <a:r>
              <a:rPr lang="en-US" sz="1800" b="0" strike="noStrike" spc="-1">
                <a:solidFill>
                  <a:srgbClr val="585858"/>
                </a:solidFill>
                <a:latin typeface="Arial"/>
                <a:ea typeface="Arial"/>
              </a:rPr>
              <a:t>Body Level Five</a:t>
            </a:r>
            <a:endParaRPr lang="en-US" sz="1800" b="0" strike="noStrike" spc="-1">
              <a:solidFill>
                <a:srgbClr val="585858"/>
              </a:solidFill>
              <a:latin typeface="Arial"/>
            </a:endParaRPr>
          </a:p>
        </p:txBody>
      </p:sp>
      <p:sp>
        <p:nvSpPr>
          <p:cNvPr id="7" name="PlaceHolder 3"/>
          <p:cNvSpPr>
            <a:spLocks noGrp="1"/>
          </p:cNvSpPr>
          <p:nvPr>
            <p:ph type="sldNum" idx="2"/>
          </p:nvPr>
        </p:nvSpPr>
        <p:spPr>
          <a:xfrm>
            <a:off x="8684280" y="4700880"/>
            <a:ext cx="336600" cy="317880"/>
          </a:xfrm>
          <a:prstGeom prst="rect">
            <a:avLst/>
          </a:prstGeom>
          <a:noFill/>
          <a:ln w="12600">
            <a:noFill/>
          </a:ln>
        </p:spPr>
        <p:txBody>
          <a:bodyPr lIns="91440" tIns="91440" rIns="91440" bIns="91440" anchor="ctr">
            <a:noAutofit/>
          </a:bodyPr>
          <a:lstStyle>
            <a:lvl1pPr indent="0" algn="r" defTabSz="914400">
              <a:lnSpc>
                <a:spcPct val="100000"/>
              </a:lnSpc>
              <a:buNone/>
              <a:tabLst>
                <a:tab pos="0" algn="l"/>
              </a:tabLst>
              <a:defRPr lang="en-US" sz="1000" b="0" strike="noStrike" spc="-1">
                <a:solidFill>
                  <a:srgbClr val="585858"/>
                </a:solidFill>
                <a:latin typeface="Arial"/>
                <a:ea typeface="Arial"/>
              </a:defRPr>
            </a:lvl1pPr>
          </a:lstStyle>
          <a:p>
            <a:pPr indent="0" algn="r" defTabSz="914400">
              <a:lnSpc>
                <a:spcPct val="100000"/>
              </a:lnSpc>
              <a:buNone/>
              <a:tabLst>
                <a:tab pos="0" algn="l"/>
              </a:tabLst>
            </a:pPr>
            <a:fld id="{65E1C6B3-9D59-47C1-8183-508754D750BB}" type="slidenum">
              <a:rPr lang="en-US" sz="1000" b="0" strike="noStrike" spc="-1">
                <a:solidFill>
                  <a:srgbClr val="585858"/>
                </a:solidFill>
                <a:latin typeface="Arial"/>
                <a:ea typeface="Arial"/>
              </a:rPr>
              <a:t>‹#›</a:t>
            </a:fld>
            <a:endParaRPr lang="en-US" sz="10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365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9" name="PlaceHolder 1"/>
          <p:cNvSpPr>
            <a:spLocks noGrp="1"/>
          </p:cNvSpPr>
          <p:nvPr>
            <p:ph type="title"/>
          </p:nvPr>
        </p:nvSpPr>
        <p:spPr>
          <a:xfrm>
            <a:off x="490320" y="450000"/>
            <a:ext cx="6367320" cy="4090320"/>
          </a:xfrm>
          <a:prstGeom prst="rect">
            <a:avLst/>
          </a:prstGeom>
          <a:noFill/>
          <a:ln w="12600">
            <a:noFill/>
          </a:ln>
        </p:spPr>
        <p:txBody>
          <a:bodyPr lIns="91440" tIns="91440" rIns="91440" bIns="91440" anchor="ctr">
            <a:noAutofit/>
          </a:bodyPr>
          <a:lstStyle/>
          <a:p>
            <a:pPr indent="0" defTabSz="914400">
              <a:lnSpc>
                <a:spcPct val="100000"/>
              </a:lnSpc>
              <a:buNone/>
              <a:tabLst>
                <a:tab pos="0" algn="l"/>
              </a:tabLst>
            </a:pPr>
            <a:r>
              <a:rPr lang="en-US" sz="4800" b="0" strike="noStrike" spc="-1">
                <a:solidFill>
                  <a:srgbClr val="000000"/>
                </a:solidFill>
                <a:latin typeface="Arial"/>
                <a:ea typeface="Arial"/>
              </a:rPr>
              <a:t>Title Text</a:t>
            </a:r>
            <a:endParaRPr lang="en-US" sz="4800" b="0" strike="noStrike" spc="-1">
              <a:solidFill>
                <a:srgbClr val="000000"/>
              </a:solidFill>
              <a:latin typeface="Arial"/>
            </a:endParaRPr>
          </a:p>
        </p:txBody>
      </p:sp>
      <p:sp>
        <p:nvSpPr>
          <p:cNvPr id="90" name="PlaceHolder 2"/>
          <p:cNvSpPr>
            <a:spLocks noGrp="1"/>
          </p:cNvSpPr>
          <p:nvPr>
            <p:ph type="sldNum" idx="20"/>
          </p:nvPr>
        </p:nvSpPr>
        <p:spPr>
          <a:xfrm>
            <a:off x="8684280" y="4700880"/>
            <a:ext cx="336600" cy="317880"/>
          </a:xfrm>
          <a:prstGeom prst="rect">
            <a:avLst/>
          </a:prstGeom>
          <a:noFill/>
          <a:ln w="12600">
            <a:noFill/>
          </a:ln>
        </p:spPr>
        <p:txBody>
          <a:bodyPr lIns="91440" tIns="91440" rIns="91440" bIns="91440" anchor="ctr">
            <a:noAutofit/>
          </a:bodyPr>
          <a:lstStyle>
            <a:lvl1pPr indent="0" algn="r" defTabSz="914400">
              <a:lnSpc>
                <a:spcPct val="100000"/>
              </a:lnSpc>
              <a:buNone/>
              <a:tabLst>
                <a:tab pos="0" algn="l"/>
              </a:tabLst>
              <a:defRPr lang="en-US" sz="1000" b="0" strike="noStrike" spc="-1">
                <a:solidFill>
                  <a:srgbClr val="585858"/>
                </a:solidFill>
                <a:latin typeface="Arial"/>
                <a:ea typeface="Arial"/>
              </a:defRPr>
            </a:lvl1pPr>
          </a:lstStyle>
          <a:p>
            <a:pPr indent="0" algn="r" defTabSz="914400">
              <a:lnSpc>
                <a:spcPct val="100000"/>
              </a:lnSpc>
              <a:buNone/>
              <a:tabLst>
                <a:tab pos="0" algn="l"/>
              </a:tabLst>
            </a:pPr>
            <a:fld id="{1AAA56D0-1631-47EC-93E6-488162442DD7}" type="slidenum">
              <a:rPr lang="en-US" sz="1000" b="0" strike="noStrike" spc="-1">
                <a:solidFill>
                  <a:srgbClr val="585858"/>
                </a:solidFill>
                <a:latin typeface="Arial"/>
                <a:ea typeface="Arial"/>
              </a:rPr>
              <a:t>‹#›</a:t>
            </a:fld>
            <a:endParaRPr lang="en-US" sz="10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368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3" name="Google Shape;36;p9"/>
          <p:cNvSpPr/>
          <p:nvPr/>
        </p:nvSpPr>
        <p:spPr>
          <a:xfrm>
            <a:off x="4572000" y="0"/>
            <a:ext cx="4571640" cy="5143320"/>
          </a:xfrm>
          <a:prstGeom prst="rect">
            <a:avLst/>
          </a:prstGeom>
          <a:solidFill>
            <a:srgbClr val="EEEEEE"/>
          </a:solidFill>
          <a:ln w="12700">
            <a:noFill/>
          </a:ln>
        </p:spPr>
        <p:style>
          <a:lnRef idx="0">
            <a:scrgbClr r="0" g="0" b="0"/>
          </a:lnRef>
          <a:fillRef idx="0">
            <a:scrgbClr r="0" g="0" b="0"/>
          </a:fillRef>
          <a:effectRef idx="0">
            <a:scrgbClr r="0" g="0" b="0"/>
          </a:effectRef>
          <a:fontRef idx="minor"/>
        </p:style>
        <p:txBody>
          <a:bodyPr lIns="0" tIns="0" rIns="0" bIns="0" anchor="ctr">
            <a:noAutofit/>
          </a:bodyPr>
          <a:lstStyle/>
          <a:p>
            <a:pPr defTabSz="914400">
              <a:lnSpc>
                <a:spcPct val="100000"/>
              </a:lnSpc>
              <a:tabLst>
                <a:tab pos="0" algn="l"/>
              </a:tabLst>
            </a:pPr>
            <a:endParaRPr lang="en-US" sz="1400" b="0" strike="noStrike" spc="-1">
              <a:solidFill>
                <a:srgbClr val="000000"/>
              </a:solidFill>
              <a:latin typeface="Arial"/>
              <a:ea typeface="Arial"/>
            </a:endParaRPr>
          </a:p>
        </p:txBody>
      </p:sp>
      <p:sp>
        <p:nvSpPr>
          <p:cNvPr id="94" name="PlaceHolder 1"/>
          <p:cNvSpPr>
            <a:spLocks noGrp="1"/>
          </p:cNvSpPr>
          <p:nvPr>
            <p:ph type="title"/>
          </p:nvPr>
        </p:nvSpPr>
        <p:spPr>
          <a:xfrm>
            <a:off x="265680" y="1233000"/>
            <a:ext cx="4044960" cy="1482120"/>
          </a:xfrm>
          <a:prstGeom prst="rect">
            <a:avLst/>
          </a:prstGeom>
          <a:noFill/>
          <a:ln w="12600">
            <a:noFill/>
          </a:ln>
        </p:spPr>
        <p:txBody>
          <a:bodyPr lIns="91440" tIns="91440" rIns="91440" bIns="91440" anchor="b">
            <a:noAutofit/>
          </a:bodyPr>
          <a:lstStyle/>
          <a:p>
            <a:pPr indent="0" algn="ctr" defTabSz="914400">
              <a:lnSpc>
                <a:spcPct val="100000"/>
              </a:lnSpc>
              <a:buNone/>
              <a:tabLst>
                <a:tab pos="0" algn="l"/>
              </a:tabLst>
            </a:pPr>
            <a:r>
              <a:rPr lang="en-US" sz="4200" b="0" strike="noStrike" spc="-1">
                <a:solidFill>
                  <a:srgbClr val="000000"/>
                </a:solidFill>
                <a:latin typeface="Arial"/>
                <a:ea typeface="Arial"/>
              </a:rPr>
              <a:t>Title Text</a:t>
            </a:r>
            <a:endParaRPr lang="en-US" sz="4200" b="0" strike="noStrike" spc="-1">
              <a:solidFill>
                <a:srgbClr val="000000"/>
              </a:solidFill>
              <a:latin typeface="Arial"/>
            </a:endParaRPr>
          </a:p>
        </p:txBody>
      </p:sp>
      <p:sp>
        <p:nvSpPr>
          <p:cNvPr id="95" name="PlaceHolder 2"/>
          <p:cNvSpPr>
            <a:spLocks noGrp="1"/>
          </p:cNvSpPr>
          <p:nvPr>
            <p:ph type="body"/>
          </p:nvPr>
        </p:nvSpPr>
        <p:spPr>
          <a:xfrm>
            <a:off x="265680" y="2802960"/>
            <a:ext cx="4044960" cy="1234800"/>
          </a:xfrm>
          <a:prstGeom prst="rect">
            <a:avLst/>
          </a:prstGeom>
          <a:noFill/>
          <a:ln w="12600">
            <a:noFill/>
          </a:ln>
        </p:spPr>
        <p:txBody>
          <a:bodyPr lIns="91440" tIns="91440" rIns="91440" bIns="91440" anchor="t">
            <a:noAutofit/>
          </a:bodyPr>
          <a:lstStyle/>
          <a:p>
            <a:pPr marL="228600" indent="-114480" algn="ctr" defTabSz="914400">
              <a:lnSpc>
                <a:spcPct val="100000"/>
              </a:lnSpc>
              <a:buNone/>
              <a:tabLst>
                <a:tab pos="0" algn="l"/>
              </a:tabLst>
            </a:pPr>
            <a:r>
              <a:rPr lang="en-US" sz="2100" b="0" strike="noStrike" spc="-1">
                <a:solidFill>
                  <a:srgbClr val="585858"/>
                </a:solidFill>
                <a:latin typeface="Arial"/>
                <a:ea typeface="Arial"/>
              </a:rPr>
              <a:t>Body Level One</a:t>
            </a:r>
            <a:endParaRPr lang="en-US" sz="2100" b="0" strike="noStrike" spc="-1">
              <a:solidFill>
                <a:srgbClr val="585858"/>
              </a:solidFill>
              <a:latin typeface="Arial"/>
            </a:endParaRPr>
          </a:p>
          <a:p>
            <a:pPr marL="228600" indent="114480" algn="ctr" defTabSz="914400">
              <a:lnSpc>
                <a:spcPct val="100000"/>
              </a:lnSpc>
              <a:buNone/>
              <a:tabLst>
                <a:tab pos="0" algn="l"/>
              </a:tabLst>
            </a:pPr>
            <a:r>
              <a:rPr lang="en-US" sz="2100" b="0" strike="noStrike" spc="-1">
                <a:solidFill>
                  <a:srgbClr val="585858"/>
                </a:solidFill>
                <a:latin typeface="Arial"/>
                <a:ea typeface="Arial"/>
              </a:rPr>
              <a:t>Body Level Two</a:t>
            </a:r>
            <a:endParaRPr lang="en-US" sz="2100" b="0" strike="noStrike" spc="-1">
              <a:solidFill>
                <a:srgbClr val="585858"/>
              </a:solidFill>
              <a:latin typeface="Arial"/>
            </a:endParaRPr>
          </a:p>
          <a:p>
            <a:pPr marL="228600" indent="114480" algn="ctr" defTabSz="914400">
              <a:lnSpc>
                <a:spcPct val="100000"/>
              </a:lnSpc>
              <a:buNone/>
              <a:tabLst>
                <a:tab pos="0" algn="l"/>
              </a:tabLst>
            </a:pPr>
            <a:r>
              <a:rPr lang="en-US" sz="2100" b="0" strike="noStrike" spc="-1">
                <a:solidFill>
                  <a:srgbClr val="585858"/>
                </a:solidFill>
                <a:latin typeface="Arial"/>
                <a:ea typeface="Arial"/>
              </a:rPr>
              <a:t>Body Level Three</a:t>
            </a:r>
            <a:endParaRPr lang="en-US" sz="2100" b="0" strike="noStrike" spc="-1">
              <a:solidFill>
                <a:srgbClr val="585858"/>
              </a:solidFill>
              <a:latin typeface="Arial"/>
            </a:endParaRPr>
          </a:p>
          <a:p>
            <a:pPr marL="228600" indent="114480" algn="ctr" defTabSz="914400">
              <a:lnSpc>
                <a:spcPct val="100000"/>
              </a:lnSpc>
              <a:buNone/>
              <a:tabLst>
                <a:tab pos="0" algn="l"/>
              </a:tabLst>
            </a:pPr>
            <a:r>
              <a:rPr lang="en-US" sz="2100" b="0" strike="noStrike" spc="-1">
                <a:solidFill>
                  <a:srgbClr val="585858"/>
                </a:solidFill>
                <a:latin typeface="Arial"/>
                <a:ea typeface="Arial"/>
              </a:rPr>
              <a:t>Body Level Four</a:t>
            </a:r>
            <a:endParaRPr lang="en-US" sz="2100" b="0" strike="noStrike" spc="-1">
              <a:solidFill>
                <a:srgbClr val="585858"/>
              </a:solidFill>
              <a:latin typeface="Arial"/>
            </a:endParaRPr>
          </a:p>
          <a:p>
            <a:pPr marL="228600" indent="114480" algn="ctr" defTabSz="914400">
              <a:lnSpc>
                <a:spcPct val="100000"/>
              </a:lnSpc>
              <a:buNone/>
              <a:tabLst>
                <a:tab pos="0" algn="l"/>
              </a:tabLst>
            </a:pPr>
            <a:r>
              <a:rPr lang="en-US" sz="2100" b="0" strike="noStrike" spc="-1">
                <a:solidFill>
                  <a:srgbClr val="585858"/>
                </a:solidFill>
                <a:latin typeface="Arial"/>
                <a:ea typeface="Arial"/>
              </a:rPr>
              <a:t>Body Level Five</a:t>
            </a:r>
            <a:endParaRPr lang="en-US" sz="2100" b="0" strike="noStrike" spc="-1">
              <a:solidFill>
                <a:srgbClr val="585858"/>
              </a:solidFill>
              <a:latin typeface="Arial"/>
            </a:endParaRPr>
          </a:p>
        </p:txBody>
      </p:sp>
      <p:sp>
        <p:nvSpPr>
          <p:cNvPr id="96" name="PlaceHolder 3"/>
          <p:cNvSpPr>
            <a:spLocks noGrp="1"/>
          </p:cNvSpPr>
          <p:nvPr>
            <p:ph type="body"/>
          </p:nvPr>
        </p:nvSpPr>
        <p:spPr>
          <a:xfrm>
            <a:off x="4939560" y="723960"/>
            <a:ext cx="3836520" cy="3694680"/>
          </a:xfrm>
          <a:prstGeom prst="rect">
            <a:avLst/>
          </a:prstGeom>
          <a:noFill/>
          <a:ln w="12600">
            <a:noFill/>
          </a:ln>
        </p:spPr>
        <p:txBody>
          <a:bodyPr lIns="91440" tIns="91440" rIns="91440" bIns="91440" anchor="ctr">
            <a:noAutofit/>
          </a:bodyPr>
          <a:lstStyle/>
          <a:p>
            <a:pPr marL="432000" indent="-324000">
              <a:lnSpc>
                <a:spcPct val="115000"/>
              </a:lnSpc>
              <a:spcBef>
                <a:spcPts val="1417"/>
              </a:spcBef>
              <a:buClr>
                <a:srgbClr val="000000"/>
              </a:buClr>
              <a:buSzPct val="45000"/>
              <a:buFont typeface="Wingdings" charset="2"/>
              <a:buChar char=""/>
            </a:pPr>
            <a:r>
              <a:rPr lang="en-US" sz="1800" b="0" strike="noStrike" spc="-1">
                <a:solidFill>
                  <a:srgbClr val="585858"/>
                </a:solidFill>
                <a:latin typeface="Arial"/>
              </a:rPr>
              <a:t>Click to edit the outline text format</a:t>
            </a:r>
          </a:p>
          <a:p>
            <a:pPr marL="864000" lvl="1" indent="-324000">
              <a:lnSpc>
                <a:spcPct val="115000"/>
              </a:lnSpc>
              <a:spcBef>
                <a:spcPts val="1134"/>
              </a:spcBef>
              <a:buClr>
                <a:srgbClr val="000000"/>
              </a:buClr>
              <a:buSzPct val="75000"/>
              <a:buFont typeface="Symbol" charset="2"/>
              <a:buChar char=""/>
            </a:pPr>
            <a:r>
              <a:rPr lang="en-US" sz="1800" b="0" strike="noStrike" spc="-1">
                <a:solidFill>
                  <a:srgbClr val="585858"/>
                </a:solidFill>
                <a:latin typeface="Arial"/>
              </a:rPr>
              <a:t>Second Outline Level</a:t>
            </a:r>
          </a:p>
          <a:p>
            <a:pPr marL="1296000" lvl="2" indent="-288000">
              <a:lnSpc>
                <a:spcPct val="115000"/>
              </a:lnSpc>
              <a:spcBef>
                <a:spcPts val="850"/>
              </a:spcBef>
              <a:buClr>
                <a:srgbClr val="000000"/>
              </a:buClr>
              <a:buSzPct val="45000"/>
              <a:buFont typeface="Wingdings" charset="2"/>
              <a:buChar char=""/>
            </a:pPr>
            <a:r>
              <a:rPr lang="en-US" sz="1800" b="0" strike="noStrike" spc="-1">
                <a:solidFill>
                  <a:srgbClr val="585858"/>
                </a:solidFill>
                <a:latin typeface="Arial"/>
              </a:rPr>
              <a:t>Third Outline Level</a:t>
            </a:r>
          </a:p>
          <a:p>
            <a:pPr marL="1728000" lvl="3" indent="-216000">
              <a:lnSpc>
                <a:spcPct val="115000"/>
              </a:lnSpc>
              <a:spcBef>
                <a:spcPts val="567"/>
              </a:spcBef>
              <a:buClr>
                <a:srgbClr val="000000"/>
              </a:buClr>
              <a:buSzPct val="75000"/>
              <a:buFont typeface="Symbol" charset="2"/>
              <a:buChar char=""/>
            </a:pPr>
            <a:r>
              <a:rPr lang="en-US" sz="1800" b="0" strike="noStrike" spc="-1">
                <a:solidFill>
                  <a:srgbClr val="585858"/>
                </a:solidFill>
                <a:latin typeface="Arial"/>
              </a:rPr>
              <a:t>Fourth Outline Level</a:t>
            </a:r>
          </a:p>
          <a:p>
            <a:pPr marL="2160000" lvl="4" indent="-216000">
              <a:lnSpc>
                <a:spcPct val="115000"/>
              </a:lnSpc>
              <a:spcBef>
                <a:spcPts val="283"/>
              </a:spcBef>
              <a:buClr>
                <a:srgbClr val="000000"/>
              </a:buClr>
              <a:buSzPct val="45000"/>
              <a:buFont typeface="Wingdings" charset="2"/>
              <a:buChar char=""/>
            </a:pPr>
            <a:r>
              <a:rPr lang="en-US" sz="1800" b="0" strike="noStrike" spc="-1">
                <a:solidFill>
                  <a:srgbClr val="585858"/>
                </a:solidFill>
                <a:latin typeface="Arial"/>
              </a:rPr>
              <a:t>Fifth Outline Level</a:t>
            </a:r>
          </a:p>
          <a:p>
            <a:pPr marL="2592000" lvl="5" indent="-216000">
              <a:lnSpc>
                <a:spcPct val="115000"/>
              </a:lnSpc>
              <a:spcBef>
                <a:spcPts val="283"/>
              </a:spcBef>
              <a:buClr>
                <a:srgbClr val="000000"/>
              </a:buClr>
              <a:buSzPct val="45000"/>
              <a:buFont typeface="Wingdings" charset="2"/>
              <a:buChar char=""/>
            </a:pPr>
            <a:r>
              <a:rPr lang="en-US" sz="1800" b="0" strike="noStrike" spc="-1">
                <a:solidFill>
                  <a:srgbClr val="585858"/>
                </a:solidFill>
                <a:latin typeface="Arial"/>
              </a:rPr>
              <a:t>Sixth Outline Level</a:t>
            </a:r>
          </a:p>
          <a:p>
            <a:pPr marL="3024000" lvl="6" indent="-216000">
              <a:lnSpc>
                <a:spcPct val="115000"/>
              </a:lnSpc>
              <a:spcBef>
                <a:spcPts val="283"/>
              </a:spcBef>
              <a:buClr>
                <a:srgbClr val="000000"/>
              </a:buClr>
              <a:buSzPct val="45000"/>
              <a:buFont typeface="Wingdings" charset="2"/>
              <a:buChar char=""/>
            </a:pPr>
            <a:r>
              <a:rPr lang="en-US" sz="1800" b="0" strike="noStrike" spc="-1">
                <a:solidFill>
                  <a:srgbClr val="585858"/>
                </a:solidFill>
                <a:latin typeface="Arial"/>
              </a:rPr>
              <a:t>Seventh Outline Level</a:t>
            </a:r>
          </a:p>
        </p:txBody>
      </p:sp>
      <p:sp>
        <p:nvSpPr>
          <p:cNvPr id="97" name="PlaceHolder 4"/>
          <p:cNvSpPr>
            <a:spLocks noGrp="1"/>
          </p:cNvSpPr>
          <p:nvPr>
            <p:ph type="sldNum" idx="21"/>
          </p:nvPr>
        </p:nvSpPr>
        <p:spPr>
          <a:xfrm>
            <a:off x="8684280" y="4700880"/>
            <a:ext cx="336600" cy="317880"/>
          </a:xfrm>
          <a:prstGeom prst="rect">
            <a:avLst/>
          </a:prstGeom>
          <a:noFill/>
          <a:ln w="12600">
            <a:noFill/>
          </a:ln>
        </p:spPr>
        <p:txBody>
          <a:bodyPr lIns="91440" tIns="91440" rIns="91440" bIns="91440" anchor="ctr">
            <a:noAutofit/>
          </a:bodyPr>
          <a:lstStyle>
            <a:lvl1pPr indent="0" algn="r" defTabSz="914400">
              <a:lnSpc>
                <a:spcPct val="100000"/>
              </a:lnSpc>
              <a:buNone/>
              <a:tabLst>
                <a:tab pos="0" algn="l"/>
              </a:tabLst>
              <a:defRPr lang="en-US" sz="1000" b="0" strike="noStrike" spc="-1">
                <a:solidFill>
                  <a:srgbClr val="585858"/>
                </a:solidFill>
                <a:latin typeface="Arial"/>
                <a:ea typeface="Arial"/>
              </a:defRPr>
            </a:lvl1pPr>
          </a:lstStyle>
          <a:p>
            <a:pPr indent="0" algn="r" defTabSz="914400">
              <a:lnSpc>
                <a:spcPct val="100000"/>
              </a:lnSpc>
              <a:buNone/>
              <a:tabLst>
                <a:tab pos="0" algn="l"/>
              </a:tabLst>
            </a:pPr>
            <a:fld id="{18302279-9399-4C89-A3B0-7D60C5439A68}" type="slidenum">
              <a:rPr lang="en-US" sz="1000" b="0" strike="noStrike" spc="-1">
                <a:solidFill>
                  <a:srgbClr val="585858"/>
                </a:solidFill>
                <a:latin typeface="Arial"/>
                <a:ea typeface="Arial"/>
              </a:rPr>
              <a:t>‹#›</a:t>
            </a:fld>
            <a:endParaRPr lang="en-US" sz="10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368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0" name="PlaceHolder 1"/>
          <p:cNvSpPr>
            <a:spLocks noGrp="1"/>
          </p:cNvSpPr>
          <p:nvPr>
            <p:ph type="body"/>
          </p:nvPr>
        </p:nvSpPr>
        <p:spPr>
          <a:xfrm>
            <a:off x="311760" y="4230720"/>
            <a:ext cx="5998320" cy="604800"/>
          </a:xfrm>
          <a:prstGeom prst="rect">
            <a:avLst/>
          </a:prstGeom>
          <a:noFill/>
          <a:ln w="12600">
            <a:noFill/>
          </a:ln>
        </p:spPr>
        <p:txBody>
          <a:bodyPr lIns="91440" tIns="91440" rIns="91440" bIns="91440" anchor="ctr">
            <a:noAutofit/>
          </a:bodyPr>
          <a:lstStyle/>
          <a:p>
            <a:pPr indent="0" defTabSz="914400">
              <a:lnSpc>
                <a:spcPct val="100000"/>
              </a:lnSpc>
              <a:buNone/>
              <a:tabLst>
                <a:tab pos="0" algn="l"/>
              </a:tabLst>
            </a:pPr>
            <a:r>
              <a:rPr lang="en-US" sz="1800" b="0" strike="noStrike" spc="-1">
                <a:solidFill>
                  <a:srgbClr val="585858"/>
                </a:solidFill>
                <a:latin typeface="Arial"/>
                <a:ea typeface="Arial"/>
              </a:rPr>
              <a:t>Body Level One</a:t>
            </a:r>
            <a:endParaRPr lang="en-US" sz="1800" b="0" strike="noStrike" spc="-1">
              <a:solidFill>
                <a:srgbClr val="585858"/>
              </a:solidFill>
              <a:latin typeface="Arial"/>
            </a:endParaRPr>
          </a:p>
          <a:p>
            <a:pPr marL="1005120" lvl="1" indent="-408240" defTabSz="914400">
              <a:lnSpc>
                <a:spcPct val="100000"/>
              </a:lnSpc>
              <a:buClr>
                <a:srgbClr val="585858"/>
              </a:buClr>
              <a:buFont typeface="Arial"/>
              <a:buChar char="○"/>
              <a:tabLst>
                <a:tab pos="0" algn="l"/>
              </a:tabLst>
            </a:pPr>
            <a:r>
              <a:rPr lang="en-US" sz="1800" b="0" strike="noStrike" spc="-1">
                <a:solidFill>
                  <a:srgbClr val="585858"/>
                </a:solidFill>
                <a:latin typeface="Arial"/>
                <a:ea typeface="Arial"/>
              </a:rPr>
              <a:t>Body Level Two</a:t>
            </a:r>
            <a:endParaRPr lang="en-US" sz="1800" b="0" strike="noStrike" spc="-1">
              <a:solidFill>
                <a:srgbClr val="585858"/>
              </a:solidFill>
              <a:latin typeface="Arial"/>
            </a:endParaRPr>
          </a:p>
          <a:p>
            <a:pPr marL="1462320" lvl="2" indent="-408240" defTabSz="914400">
              <a:lnSpc>
                <a:spcPct val="100000"/>
              </a:lnSpc>
              <a:buClr>
                <a:srgbClr val="585858"/>
              </a:buClr>
              <a:buFont typeface="Arial"/>
              <a:buChar char="■"/>
              <a:tabLst>
                <a:tab pos="0" algn="l"/>
              </a:tabLst>
            </a:pPr>
            <a:r>
              <a:rPr lang="en-US" sz="1800" b="0" strike="noStrike" spc="-1">
                <a:solidFill>
                  <a:srgbClr val="585858"/>
                </a:solidFill>
                <a:latin typeface="Arial"/>
                <a:ea typeface="Arial"/>
              </a:rPr>
              <a:t>Body Level Three</a:t>
            </a:r>
            <a:endParaRPr lang="en-US" sz="1800" b="0" strike="noStrike" spc="-1">
              <a:solidFill>
                <a:srgbClr val="585858"/>
              </a:solidFill>
              <a:latin typeface="Arial"/>
            </a:endParaRPr>
          </a:p>
          <a:p>
            <a:pPr marL="1919520" lvl="3" indent="-408240" defTabSz="914400">
              <a:lnSpc>
                <a:spcPct val="100000"/>
              </a:lnSpc>
              <a:buClr>
                <a:srgbClr val="585858"/>
              </a:buClr>
              <a:buFont typeface="Arial"/>
              <a:buChar char="●"/>
              <a:tabLst>
                <a:tab pos="0" algn="l"/>
              </a:tabLst>
            </a:pPr>
            <a:r>
              <a:rPr lang="en-US" sz="1800" b="0" strike="noStrike" spc="-1">
                <a:solidFill>
                  <a:srgbClr val="585858"/>
                </a:solidFill>
                <a:latin typeface="Arial"/>
                <a:ea typeface="Arial"/>
              </a:rPr>
              <a:t>Body Level Four</a:t>
            </a:r>
            <a:endParaRPr lang="en-US" sz="1800" b="0" strike="noStrike" spc="-1">
              <a:solidFill>
                <a:srgbClr val="585858"/>
              </a:solidFill>
              <a:latin typeface="Arial"/>
            </a:endParaRPr>
          </a:p>
          <a:p>
            <a:pPr marL="2376720" lvl="4" indent="-408240" defTabSz="914400">
              <a:lnSpc>
                <a:spcPct val="100000"/>
              </a:lnSpc>
              <a:buClr>
                <a:srgbClr val="585858"/>
              </a:buClr>
              <a:buFont typeface="Arial"/>
              <a:buChar char="○"/>
              <a:tabLst>
                <a:tab pos="0" algn="l"/>
              </a:tabLst>
            </a:pPr>
            <a:r>
              <a:rPr lang="en-US" sz="1800" b="0" strike="noStrike" spc="-1">
                <a:solidFill>
                  <a:srgbClr val="585858"/>
                </a:solidFill>
                <a:latin typeface="Arial"/>
                <a:ea typeface="Arial"/>
              </a:rPr>
              <a:t>Body Level Five</a:t>
            </a:r>
            <a:endParaRPr lang="en-US" sz="1800" b="0" strike="noStrike" spc="-1">
              <a:solidFill>
                <a:srgbClr val="585858"/>
              </a:solidFill>
              <a:latin typeface="Arial"/>
            </a:endParaRPr>
          </a:p>
        </p:txBody>
      </p:sp>
      <p:sp>
        <p:nvSpPr>
          <p:cNvPr id="101" name="PlaceHolder 2"/>
          <p:cNvSpPr>
            <a:spLocks noGrp="1"/>
          </p:cNvSpPr>
          <p:nvPr>
            <p:ph type="sldNum" idx="22"/>
          </p:nvPr>
        </p:nvSpPr>
        <p:spPr>
          <a:xfrm>
            <a:off x="8684280" y="4700880"/>
            <a:ext cx="336600" cy="317880"/>
          </a:xfrm>
          <a:prstGeom prst="rect">
            <a:avLst/>
          </a:prstGeom>
          <a:noFill/>
          <a:ln w="12600">
            <a:noFill/>
          </a:ln>
        </p:spPr>
        <p:txBody>
          <a:bodyPr lIns="91440" tIns="91440" rIns="91440" bIns="91440" anchor="ctr">
            <a:noAutofit/>
          </a:bodyPr>
          <a:lstStyle>
            <a:lvl1pPr indent="0" algn="r" defTabSz="914400">
              <a:lnSpc>
                <a:spcPct val="100000"/>
              </a:lnSpc>
              <a:buNone/>
              <a:tabLst>
                <a:tab pos="0" algn="l"/>
              </a:tabLst>
              <a:defRPr lang="en-US" sz="1000" b="0" strike="noStrike" spc="-1">
                <a:solidFill>
                  <a:srgbClr val="585858"/>
                </a:solidFill>
                <a:latin typeface="Arial"/>
                <a:ea typeface="Arial"/>
              </a:defRPr>
            </a:lvl1pPr>
          </a:lstStyle>
          <a:p>
            <a:pPr indent="0" algn="r" defTabSz="914400">
              <a:lnSpc>
                <a:spcPct val="100000"/>
              </a:lnSpc>
              <a:buNone/>
              <a:tabLst>
                <a:tab pos="0" algn="l"/>
              </a:tabLst>
            </a:pPr>
            <a:fld id="{62D90257-FCAB-4D33-B23A-FF73235B2001}" type="slidenum">
              <a:rPr lang="en-US" sz="1000" b="0" strike="noStrike" spc="-1">
                <a:solidFill>
                  <a:srgbClr val="585858"/>
                </a:solidFill>
                <a:latin typeface="Arial"/>
                <a:ea typeface="Arial"/>
              </a:rPr>
              <a:t>‹#›</a:t>
            </a:fld>
            <a:endParaRPr lang="en-US" sz="10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369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4" name="PlaceHolder 1"/>
          <p:cNvSpPr>
            <a:spLocks noGrp="1"/>
          </p:cNvSpPr>
          <p:nvPr>
            <p:ph type="title"/>
          </p:nvPr>
        </p:nvSpPr>
        <p:spPr>
          <a:xfrm>
            <a:off x="311760" y="444960"/>
            <a:ext cx="8519760" cy="572040"/>
          </a:xfrm>
          <a:prstGeom prst="rect">
            <a:avLst/>
          </a:prstGeom>
          <a:noFill/>
          <a:ln w="0">
            <a:noFill/>
          </a:ln>
        </p:spPr>
        <p:txBody>
          <a:bodyPr lIns="0" tIns="0" rIns="0" bIns="0" anchor="ctr">
            <a:noAutofit/>
          </a:bodyPr>
          <a:lstStyle/>
          <a:p>
            <a:pPr indent="0">
              <a:buNone/>
            </a:pPr>
            <a:r>
              <a:rPr lang="en-US" sz="1800" b="0" strike="noStrike" spc="-1">
                <a:solidFill>
                  <a:srgbClr val="000000"/>
                </a:solidFill>
                <a:latin typeface="Arial"/>
              </a:rPr>
              <a:t>Click to edit the title text format</a:t>
            </a:r>
          </a:p>
        </p:txBody>
      </p:sp>
      <p:sp>
        <p:nvSpPr>
          <p:cNvPr id="105" name="PlaceHolder 2"/>
          <p:cNvSpPr>
            <a:spLocks noGrp="1"/>
          </p:cNvSpPr>
          <p:nvPr>
            <p:ph type="body"/>
          </p:nvPr>
        </p:nvSpPr>
        <p:spPr>
          <a:xfrm>
            <a:off x="311760" y="1152360"/>
            <a:ext cx="8519760" cy="341568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en-US" sz="1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18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18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18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1800" b="0" strike="noStrike" spc="-1">
                <a:solidFill>
                  <a:srgbClr val="000000"/>
                </a:solidFill>
                <a:latin typeface="Arial"/>
              </a:rPr>
              <a:t>Seventh Outline Level</a:t>
            </a:r>
          </a:p>
        </p:txBody>
      </p:sp>
      <p:sp>
        <p:nvSpPr>
          <p:cNvPr id="106" name="PlaceHolder 3"/>
          <p:cNvSpPr>
            <a:spLocks noGrp="1"/>
          </p:cNvSpPr>
          <p:nvPr>
            <p:ph type="sldNum" idx="23"/>
          </p:nvPr>
        </p:nvSpPr>
        <p:spPr>
          <a:xfrm>
            <a:off x="8472600" y="4663080"/>
            <a:ext cx="547920" cy="392760"/>
          </a:xfrm>
          <a:prstGeom prst="rect">
            <a:avLst/>
          </a:prstGeom>
          <a:noFill/>
          <a:ln w="0">
            <a:noFill/>
          </a:ln>
        </p:spPr>
        <p:txBody>
          <a:bodyPr lIns="90000" tIns="91440" rIns="90000" bIns="91440" anchor="ctr">
            <a:noAutofit/>
          </a:bodyPr>
          <a:lstStyle>
            <a:lvl1pPr indent="0" algn="r">
              <a:lnSpc>
                <a:spcPct val="100000"/>
              </a:lnSpc>
              <a:buNone/>
              <a:tabLst>
                <a:tab pos="0" algn="l"/>
              </a:tabLst>
              <a:defRPr lang="en" sz="1000" b="0" strike="noStrike" spc="-1">
                <a:solidFill>
                  <a:srgbClr val="595959"/>
                </a:solidFill>
                <a:latin typeface="Arial"/>
                <a:ea typeface="Arial"/>
              </a:defRPr>
            </a:lvl1pPr>
          </a:lstStyle>
          <a:p>
            <a:pPr indent="0" algn="r">
              <a:lnSpc>
                <a:spcPct val="100000"/>
              </a:lnSpc>
              <a:buNone/>
              <a:tabLst>
                <a:tab pos="0" algn="l"/>
              </a:tabLst>
            </a:pPr>
            <a:fld id="{08CE69A7-4CB1-4C79-8593-A14CBBC3FDF9}" type="slidenum">
              <a:rPr lang="en" sz="1000" b="0" strike="noStrike" spc="-1">
                <a:solidFill>
                  <a:srgbClr val="595959"/>
                </a:solidFill>
                <a:latin typeface="Arial"/>
                <a:ea typeface="Arial"/>
              </a:rPr>
              <a:t>‹#›</a:t>
            </a:fld>
            <a:endParaRPr lang="en-US" sz="10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369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9" name="PlaceHolder 1"/>
          <p:cNvSpPr>
            <a:spLocks noGrp="1"/>
          </p:cNvSpPr>
          <p:nvPr>
            <p:ph type="title"/>
          </p:nvPr>
        </p:nvSpPr>
        <p:spPr>
          <a:xfrm>
            <a:off x="311760" y="444960"/>
            <a:ext cx="8519760" cy="572040"/>
          </a:xfrm>
          <a:prstGeom prst="rect">
            <a:avLst/>
          </a:prstGeom>
          <a:noFill/>
          <a:ln w="0">
            <a:noFill/>
          </a:ln>
        </p:spPr>
        <p:txBody>
          <a:bodyPr lIns="0" tIns="0" rIns="0" bIns="0" anchor="ctr">
            <a:noAutofit/>
          </a:bodyPr>
          <a:lstStyle/>
          <a:p>
            <a:pPr indent="0">
              <a:buNone/>
            </a:pPr>
            <a:r>
              <a:rPr lang="en-US" sz="1800" b="0" strike="noStrike" spc="-1">
                <a:solidFill>
                  <a:srgbClr val="000000"/>
                </a:solidFill>
                <a:latin typeface="Arial"/>
              </a:rPr>
              <a:t>Click to edit the title text format</a:t>
            </a:r>
          </a:p>
        </p:txBody>
      </p:sp>
      <p:sp>
        <p:nvSpPr>
          <p:cNvPr id="110" name="PlaceHolder 2"/>
          <p:cNvSpPr>
            <a:spLocks noGrp="1"/>
          </p:cNvSpPr>
          <p:nvPr>
            <p:ph type="body"/>
          </p:nvPr>
        </p:nvSpPr>
        <p:spPr>
          <a:xfrm>
            <a:off x="311760" y="1152360"/>
            <a:ext cx="4157280" cy="341568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en-US" sz="1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18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18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18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1800" b="0" strike="noStrike" spc="-1">
                <a:solidFill>
                  <a:srgbClr val="000000"/>
                </a:solidFill>
                <a:latin typeface="Arial"/>
              </a:rPr>
              <a:t>Seventh Outline Level</a:t>
            </a:r>
          </a:p>
        </p:txBody>
      </p:sp>
      <p:sp>
        <p:nvSpPr>
          <p:cNvPr id="111" name="PlaceHolder 3"/>
          <p:cNvSpPr>
            <a:spLocks noGrp="1"/>
          </p:cNvSpPr>
          <p:nvPr>
            <p:ph type="body"/>
          </p:nvPr>
        </p:nvSpPr>
        <p:spPr>
          <a:xfrm>
            <a:off x="4677840" y="1152360"/>
            <a:ext cx="4157280" cy="341568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en-US" sz="1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18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18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18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1800" b="0" strike="noStrike" spc="-1">
                <a:solidFill>
                  <a:srgbClr val="000000"/>
                </a:solidFill>
                <a:latin typeface="Arial"/>
              </a:rPr>
              <a:t>Seventh Outline Level</a:t>
            </a:r>
          </a:p>
        </p:txBody>
      </p:sp>
      <p:sp>
        <p:nvSpPr>
          <p:cNvPr id="112" name="PlaceHolder 4"/>
          <p:cNvSpPr>
            <a:spLocks noGrp="1"/>
          </p:cNvSpPr>
          <p:nvPr>
            <p:ph type="sldNum" idx="24"/>
          </p:nvPr>
        </p:nvSpPr>
        <p:spPr>
          <a:xfrm>
            <a:off x="8472600" y="4663080"/>
            <a:ext cx="547920" cy="392760"/>
          </a:xfrm>
          <a:prstGeom prst="rect">
            <a:avLst/>
          </a:prstGeom>
          <a:noFill/>
          <a:ln w="0">
            <a:noFill/>
          </a:ln>
        </p:spPr>
        <p:txBody>
          <a:bodyPr lIns="90000" tIns="91440" rIns="90000" bIns="91440" anchor="ctr">
            <a:noAutofit/>
          </a:bodyPr>
          <a:lstStyle>
            <a:lvl1pPr indent="0" algn="r">
              <a:lnSpc>
                <a:spcPct val="100000"/>
              </a:lnSpc>
              <a:buNone/>
              <a:tabLst>
                <a:tab pos="0" algn="l"/>
              </a:tabLst>
              <a:defRPr lang="en" sz="1000" b="0" strike="noStrike" spc="-1">
                <a:solidFill>
                  <a:srgbClr val="595959"/>
                </a:solidFill>
                <a:latin typeface="Arial"/>
                <a:ea typeface="Arial"/>
              </a:defRPr>
            </a:lvl1pPr>
          </a:lstStyle>
          <a:p>
            <a:pPr indent="0" algn="r">
              <a:lnSpc>
                <a:spcPct val="100000"/>
              </a:lnSpc>
              <a:buNone/>
              <a:tabLst>
                <a:tab pos="0" algn="l"/>
              </a:tabLst>
            </a:pPr>
            <a:fld id="{350238C3-ADD0-40D5-BCD5-E2FC023D39A8}" type="slidenum">
              <a:rPr lang="en" sz="1000" b="0" strike="noStrike" spc="-1">
                <a:solidFill>
                  <a:srgbClr val="595959"/>
                </a:solidFill>
                <a:latin typeface="Arial"/>
                <a:ea typeface="Arial"/>
              </a:rPr>
              <a:t>‹#›</a:t>
            </a:fld>
            <a:endParaRPr lang="en-US" sz="10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369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6" name="PlaceHolder 1"/>
          <p:cNvSpPr>
            <a:spLocks noGrp="1"/>
          </p:cNvSpPr>
          <p:nvPr>
            <p:ph type="sldNum" idx="25"/>
          </p:nvPr>
        </p:nvSpPr>
        <p:spPr>
          <a:xfrm>
            <a:off x="8472600" y="4663080"/>
            <a:ext cx="547920" cy="392760"/>
          </a:xfrm>
          <a:prstGeom prst="rect">
            <a:avLst/>
          </a:prstGeom>
          <a:noFill/>
          <a:ln w="0">
            <a:noFill/>
          </a:ln>
        </p:spPr>
        <p:txBody>
          <a:bodyPr lIns="90000" tIns="91440" rIns="90000" bIns="91440" anchor="ctr">
            <a:noAutofit/>
          </a:bodyPr>
          <a:lstStyle>
            <a:lvl1pPr indent="0" algn="r">
              <a:lnSpc>
                <a:spcPct val="100000"/>
              </a:lnSpc>
              <a:buNone/>
              <a:tabLst>
                <a:tab pos="0" algn="l"/>
              </a:tabLst>
              <a:defRPr lang="en" sz="1000" b="0" strike="noStrike" spc="-1">
                <a:solidFill>
                  <a:srgbClr val="595959"/>
                </a:solidFill>
                <a:latin typeface="Arial"/>
                <a:ea typeface="Arial"/>
              </a:defRPr>
            </a:lvl1pPr>
          </a:lstStyle>
          <a:p>
            <a:pPr indent="0" algn="r">
              <a:lnSpc>
                <a:spcPct val="100000"/>
              </a:lnSpc>
              <a:buNone/>
              <a:tabLst>
                <a:tab pos="0" algn="l"/>
              </a:tabLst>
            </a:pPr>
            <a:fld id="{7D30C2A7-FEAB-4CAA-834B-AFBBD1578A25}" type="slidenum">
              <a:rPr lang="en" sz="1000" b="0" strike="noStrike" spc="-1">
                <a:solidFill>
                  <a:srgbClr val="595959"/>
                </a:solidFill>
                <a:latin typeface="Arial"/>
                <a:ea typeface="Arial"/>
              </a:rPr>
              <a:t>‹#›</a:t>
            </a:fld>
            <a:endParaRPr lang="en-US" sz="1000" b="0" strike="noStrike" spc="-1">
              <a:solidFill>
                <a:srgbClr val="000000"/>
              </a:solidFill>
              <a:latin typeface="Times New Roman"/>
            </a:endParaRPr>
          </a:p>
        </p:txBody>
      </p:sp>
      <p:sp>
        <p:nvSpPr>
          <p:cNvPr id="117" name="PlaceHolder 2"/>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indent="0" algn="ctr">
              <a:buNone/>
            </a:pPr>
            <a:r>
              <a:rPr lang="en-US" sz="4400" b="0" strike="noStrike" spc="-1">
                <a:solidFill>
                  <a:srgbClr val="000000"/>
                </a:solidFill>
                <a:latin typeface="Arial"/>
              </a:rPr>
              <a:t>Click to edit the title text format</a:t>
            </a:r>
          </a:p>
        </p:txBody>
      </p:sp>
      <p:sp>
        <p:nvSpPr>
          <p:cNvPr id="118" name="PlaceHolder 3"/>
          <p:cNvSpPr>
            <a:spLocks noGrp="1"/>
          </p:cNvSpPr>
          <p:nvPr>
            <p:ph type="body"/>
          </p:nvPr>
        </p:nvSpPr>
        <p:spPr>
          <a:xfrm>
            <a:off x="457200" y="1203480"/>
            <a:ext cx="8229240" cy="298296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en-US" sz="32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28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24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20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9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 name="PlaceHolder 1"/>
          <p:cNvSpPr>
            <a:spLocks noGrp="1"/>
          </p:cNvSpPr>
          <p:nvPr>
            <p:ph type="sldNum" idx="3"/>
          </p:nvPr>
        </p:nvSpPr>
        <p:spPr>
          <a:xfrm>
            <a:off x="8684280" y="4700880"/>
            <a:ext cx="336600" cy="317880"/>
          </a:xfrm>
          <a:prstGeom prst="rect">
            <a:avLst/>
          </a:prstGeom>
          <a:noFill/>
          <a:ln w="12600">
            <a:noFill/>
          </a:ln>
        </p:spPr>
        <p:txBody>
          <a:bodyPr lIns="91440" tIns="91440" rIns="91440" bIns="91440" anchor="ctr">
            <a:noAutofit/>
          </a:bodyPr>
          <a:lstStyle>
            <a:lvl1pPr indent="0" algn="r" defTabSz="914400">
              <a:lnSpc>
                <a:spcPct val="100000"/>
              </a:lnSpc>
              <a:buNone/>
              <a:tabLst>
                <a:tab pos="0" algn="l"/>
              </a:tabLst>
              <a:defRPr lang="en-US" sz="1000" b="0" strike="noStrike" spc="-1">
                <a:solidFill>
                  <a:srgbClr val="585858"/>
                </a:solidFill>
                <a:latin typeface="Arial"/>
                <a:ea typeface="Arial"/>
              </a:defRPr>
            </a:lvl1pPr>
          </a:lstStyle>
          <a:p>
            <a:pPr indent="0" algn="r" defTabSz="914400">
              <a:lnSpc>
                <a:spcPct val="100000"/>
              </a:lnSpc>
              <a:buNone/>
              <a:tabLst>
                <a:tab pos="0" algn="l"/>
              </a:tabLst>
            </a:pPr>
            <a:fld id="{AC986AB0-BE78-4848-891C-973F70DB8439}" type="slidenum">
              <a:rPr lang="en-US" sz="1000" b="0" strike="noStrike" spc="-1">
                <a:solidFill>
                  <a:srgbClr val="585858"/>
                </a:solidFill>
                <a:latin typeface="Arial"/>
                <a:ea typeface="Arial"/>
              </a:rPr>
              <a:t>‹#›</a:t>
            </a:fld>
            <a:endParaRPr lang="en-US" sz="10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365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3" name="PlaceHolder 1"/>
          <p:cNvSpPr>
            <a:spLocks noGrp="1"/>
          </p:cNvSpPr>
          <p:nvPr>
            <p:ph type="title"/>
          </p:nvPr>
        </p:nvSpPr>
        <p:spPr>
          <a:xfrm>
            <a:off x="311760" y="744480"/>
            <a:ext cx="8520120" cy="2052360"/>
          </a:xfrm>
          <a:prstGeom prst="rect">
            <a:avLst/>
          </a:prstGeom>
          <a:noFill/>
          <a:ln w="12600">
            <a:noFill/>
          </a:ln>
        </p:spPr>
        <p:txBody>
          <a:bodyPr lIns="91440" tIns="91440" rIns="91440" bIns="91440" anchor="b">
            <a:noAutofit/>
          </a:bodyPr>
          <a:lstStyle/>
          <a:p>
            <a:pPr indent="0" algn="ctr" defTabSz="914400">
              <a:lnSpc>
                <a:spcPct val="100000"/>
              </a:lnSpc>
              <a:buNone/>
              <a:tabLst>
                <a:tab pos="0" algn="l"/>
              </a:tabLst>
            </a:pPr>
            <a:r>
              <a:rPr lang="en-US" sz="5200" b="0" strike="noStrike" spc="-1">
                <a:solidFill>
                  <a:srgbClr val="000000"/>
                </a:solidFill>
                <a:latin typeface="Arial"/>
                <a:ea typeface="Arial"/>
              </a:rPr>
              <a:t>Title Text</a:t>
            </a:r>
            <a:endParaRPr lang="en-US" sz="5200" b="0" strike="noStrike" spc="-1">
              <a:solidFill>
                <a:srgbClr val="000000"/>
              </a:solidFill>
              <a:latin typeface="Arial"/>
            </a:endParaRPr>
          </a:p>
        </p:txBody>
      </p:sp>
      <p:sp>
        <p:nvSpPr>
          <p:cNvPr id="14" name="PlaceHolder 2"/>
          <p:cNvSpPr>
            <a:spLocks noGrp="1"/>
          </p:cNvSpPr>
          <p:nvPr>
            <p:ph type="body"/>
          </p:nvPr>
        </p:nvSpPr>
        <p:spPr>
          <a:xfrm>
            <a:off x="311760" y="2834280"/>
            <a:ext cx="8520120" cy="792360"/>
          </a:xfrm>
          <a:prstGeom prst="rect">
            <a:avLst/>
          </a:prstGeom>
          <a:noFill/>
          <a:ln w="12600">
            <a:noFill/>
          </a:ln>
        </p:spPr>
        <p:txBody>
          <a:bodyPr lIns="91440" tIns="91440" rIns="91440" bIns="91440" anchor="t">
            <a:noAutofit/>
          </a:bodyPr>
          <a:lstStyle/>
          <a:p>
            <a:pPr marL="228600" indent="-114480" algn="ctr" defTabSz="914400">
              <a:lnSpc>
                <a:spcPct val="100000"/>
              </a:lnSpc>
              <a:buNone/>
              <a:tabLst>
                <a:tab pos="0" algn="l"/>
              </a:tabLst>
            </a:pPr>
            <a:r>
              <a:rPr lang="en-US" sz="2800" b="0" strike="noStrike" spc="-1">
                <a:solidFill>
                  <a:srgbClr val="585858"/>
                </a:solidFill>
                <a:latin typeface="Arial"/>
                <a:ea typeface="Arial"/>
              </a:rPr>
              <a:t>Body Level One</a:t>
            </a:r>
            <a:endParaRPr lang="en-US" sz="2800" b="0" strike="noStrike" spc="-1">
              <a:solidFill>
                <a:srgbClr val="585858"/>
              </a:solidFill>
              <a:latin typeface="Arial"/>
            </a:endParaRPr>
          </a:p>
          <a:p>
            <a:pPr marL="228600" indent="114480" algn="ctr" defTabSz="914400">
              <a:lnSpc>
                <a:spcPct val="100000"/>
              </a:lnSpc>
              <a:buNone/>
              <a:tabLst>
                <a:tab pos="0" algn="l"/>
              </a:tabLst>
            </a:pPr>
            <a:r>
              <a:rPr lang="en-US" sz="2800" b="0" strike="noStrike" spc="-1">
                <a:solidFill>
                  <a:srgbClr val="585858"/>
                </a:solidFill>
                <a:latin typeface="Arial"/>
                <a:ea typeface="Arial"/>
              </a:rPr>
              <a:t>Body Level Two</a:t>
            </a:r>
            <a:endParaRPr lang="en-US" sz="2800" b="0" strike="noStrike" spc="-1">
              <a:solidFill>
                <a:srgbClr val="585858"/>
              </a:solidFill>
              <a:latin typeface="Arial"/>
            </a:endParaRPr>
          </a:p>
          <a:p>
            <a:pPr marL="228600" indent="114480" algn="ctr" defTabSz="914400">
              <a:lnSpc>
                <a:spcPct val="100000"/>
              </a:lnSpc>
              <a:buNone/>
              <a:tabLst>
                <a:tab pos="0" algn="l"/>
              </a:tabLst>
            </a:pPr>
            <a:r>
              <a:rPr lang="en-US" sz="2800" b="0" strike="noStrike" spc="-1">
                <a:solidFill>
                  <a:srgbClr val="585858"/>
                </a:solidFill>
                <a:latin typeface="Arial"/>
                <a:ea typeface="Arial"/>
              </a:rPr>
              <a:t>Body Level Three</a:t>
            </a:r>
            <a:endParaRPr lang="en-US" sz="2800" b="0" strike="noStrike" spc="-1">
              <a:solidFill>
                <a:srgbClr val="585858"/>
              </a:solidFill>
              <a:latin typeface="Arial"/>
            </a:endParaRPr>
          </a:p>
          <a:p>
            <a:pPr marL="228600" indent="114480" algn="ctr" defTabSz="914400">
              <a:lnSpc>
                <a:spcPct val="100000"/>
              </a:lnSpc>
              <a:buNone/>
              <a:tabLst>
                <a:tab pos="0" algn="l"/>
              </a:tabLst>
            </a:pPr>
            <a:r>
              <a:rPr lang="en-US" sz="2800" b="0" strike="noStrike" spc="-1">
                <a:solidFill>
                  <a:srgbClr val="585858"/>
                </a:solidFill>
                <a:latin typeface="Arial"/>
                <a:ea typeface="Arial"/>
              </a:rPr>
              <a:t>Body Level Four</a:t>
            </a:r>
            <a:endParaRPr lang="en-US" sz="2800" b="0" strike="noStrike" spc="-1">
              <a:solidFill>
                <a:srgbClr val="585858"/>
              </a:solidFill>
              <a:latin typeface="Arial"/>
            </a:endParaRPr>
          </a:p>
          <a:p>
            <a:pPr marL="228600" indent="114480" algn="ctr" defTabSz="914400">
              <a:lnSpc>
                <a:spcPct val="100000"/>
              </a:lnSpc>
              <a:buNone/>
              <a:tabLst>
                <a:tab pos="0" algn="l"/>
              </a:tabLst>
            </a:pPr>
            <a:r>
              <a:rPr lang="en-US" sz="2800" b="0" strike="noStrike" spc="-1">
                <a:solidFill>
                  <a:srgbClr val="585858"/>
                </a:solidFill>
                <a:latin typeface="Arial"/>
                <a:ea typeface="Arial"/>
              </a:rPr>
              <a:t>Body Level Five</a:t>
            </a:r>
            <a:endParaRPr lang="en-US" sz="2800" b="0" strike="noStrike" spc="-1">
              <a:solidFill>
                <a:srgbClr val="585858"/>
              </a:solidFill>
              <a:latin typeface="Arial"/>
            </a:endParaRPr>
          </a:p>
        </p:txBody>
      </p:sp>
      <p:sp>
        <p:nvSpPr>
          <p:cNvPr id="15" name="PlaceHolder 3"/>
          <p:cNvSpPr>
            <a:spLocks noGrp="1"/>
          </p:cNvSpPr>
          <p:nvPr>
            <p:ph type="sldNum" idx="4"/>
          </p:nvPr>
        </p:nvSpPr>
        <p:spPr>
          <a:xfrm>
            <a:off x="8684280" y="3276720"/>
            <a:ext cx="336600" cy="3166200"/>
          </a:xfrm>
          <a:prstGeom prst="rect">
            <a:avLst/>
          </a:prstGeom>
          <a:noFill/>
          <a:ln w="12600">
            <a:noFill/>
          </a:ln>
        </p:spPr>
        <p:txBody>
          <a:bodyPr lIns="91440" tIns="91440" rIns="91440" bIns="91440" anchor="ctr">
            <a:noAutofit/>
          </a:bodyPr>
          <a:lstStyle>
            <a:lvl1pPr indent="0" algn="r" defTabSz="914400">
              <a:lnSpc>
                <a:spcPct val="100000"/>
              </a:lnSpc>
              <a:buNone/>
              <a:tabLst>
                <a:tab pos="0" algn="l"/>
              </a:tabLst>
              <a:defRPr lang="en-US" sz="1000" b="0" strike="noStrike" spc="-1">
                <a:solidFill>
                  <a:srgbClr val="585858"/>
                </a:solidFill>
                <a:latin typeface="Arial"/>
                <a:ea typeface="Arial"/>
              </a:defRPr>
            </a:lvl1pPr>
          </a:lstStyle>
          <a:p>
            <a:pPr indent="0" algn="r" defTabSz="914400">
              <a:lnSpc>
                <a:spcPct val="100000"/>
              </a:lnSpc>
              <a:buNone/>
              <a:tabLst>
                <a:tab pos="0" algn="l"/>
              </a:tabLst>
            </a:pPr>
            <a:fld id="{379667BA-9488-4BE5-984A-9A3CF4FCA6D3}" type="slidenum">
              <a:rPr lang="en-US" sz="1000" b="0" strike="noStrike" spc="-1">
                <a:solidFill>
                  <a:srgbClr val="585858"/>
                </a:solidFill>
                <a:latin typeface="Arial"/>
                <a:ea typeface="Arial"/>
              </a:rPr>
              <a:t>‹#›</a:t>
            </a:fld>
            <a:endParaRPr lang="en-US" sz="10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365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8" name="PlaceHolder 1"/>
          <p:cNvSpPr>
            <a:spLocks noGrp="1"/>
          </p:cNvSpPr>
          <p:nvPr>
            <p:ph type="title"/>
          </p:nvPr>
        </p:nvSpPr>
        <p:spPr>
          <a:xfrm>
            <a:off x="311760" y="444960"/>
            <a:ext cx="8520120" cy="572400"/>
          </a:xfrm>
          <a:prstGeom prst="rect">
            <a:avLst/>
          </a:prstGeom>
          <a:noFill/>
          <a:ln w="12600">
            <a:noFill/>
          </a:ln>
        </p:spPr>
        <p:txBody>
          <a:bodyPr lIns="91440" tIns="91440" rIns="91440" bIns="91440" anchor="t">
            <a:noAutofit/>
          </a:bodyPr>
          <a:lstStyle/>
          <a:p>
            <a:pPr indent="0" defTabSz="914400">
              <a:lnSpc>
                <a:spcPct val="100000"/>
              </a:lnSpc>
              <a:buNone/>
              <a:tabLst>
                <a:tab pos="0" algn="l"/>
              </a:tabLst>
            </a:pPr>
            <a:r>
              <a:rPr lang="en-US" sz="2800" b="0" strike="noStrike" spc="-1">
                <a:solidFill>
                  <a:srgbClr val="000000"/>
                </a:solidFill>
                <a:latin typeface="Arial"/>
                <a:ea typeface="Arial"/>
              </a:rPr>
              <a:t>Title Text</a:t>
            </a:r>
            <a:endParaRPr lang="en-US" sz="2800" b="0" strike="noStrike" spc="-1">
              <a:solidFill>
                <a:srgbClr val="000000"/>
              </a:solidFill>
              <a:latin typeface="Arial"/>
            </a:endParaRPr>
          </a:p>
        </p:txBody>
      </p:sp>
      <p:sp>
        <p:nvSpPr>
          <p:cNvPr id="19" name="PlaceHolder 2"/>
          <p:cNvSpPr>
            <a:spLocks noGrp="1"/>
          </p:cNvSpPr>
          <p:nvPr>
            <p:ph type="body"/>
          </p:nvPr>
        </p:nvSpPr>
        <p:spPr>
          <a:xfrm>
            <a:off x="311760" y="1152360"/>
            <a:ext cx="3999600" cy="3416040"/>
          </a:xfrm>
          <a:prstGeom prst="rect">
            <a:avLst/>
          </a:prstGeom>
          <a:noFill/>
          <a:ln w="12600">
            <a:noFill/>
          </a:ln>
        </p:spPr>
        <p:txBody>
          <a:bodyPr lIns="91440" tIns="91440" rIns="91440" bIns="91440" anchor="t">
            <a:noAutofit/>
          </a:bodyPr>
          <a:lstStyle/>
          <a:p>
            <a:pPr marL="457200" indent="-317520" defTabSz="914400">
              <a:lnSpc>
                <a:spcPct val="115000"/>
              </a:lnSpc>
              <a:buClr>
                <a:srgbClr val="585858"/>
              </a:buClr>
              <a:buFont typeface="Arial"/>
              <a:buChar char="●"/>
            </a:pPr>
            <a:r>
              <a:rPr lang="en-US" sz="1400" b="0" strike="noStrike" spc="-1">
                <a:solidFill>
                  <a:srgbClr val="585858"/>
                </a:solidFill>
                <a:latin typeface="Arial"/>
                <a:ea typeface="Arial"/>
              </a:rPr>
              <a:t>Body Level One</a:t>
            </a:r>
            <a:endParaRPr lang="en-US" sz="1400" b="0" strike="noStrike" spc="-1">
              <a:solidFill>
                <a:srgbClr val="585858"/>
              </a:solidFill>
              <a:latin typeface="Arial"/>
            </a:endParaRPr>
          </a:p>
          <a:p>
            <a:pPr marL="965160" lvl="1" indent="-355680" defTabSz="914400">
              <a:lnSpc>
                <a:spcPct val="115000"/>
              </a:lnSpc>
              <a:buClr>
                <a:srgbClr val="585858"/>
              </a:buClr>
              <a:buFont typeface="Arial"/>
              <a:buChar char="○"/>
            </a:pPr>
            <a:r>
              <a:rPr lang="en-US" sz="1400" b="0" strike="noStrike" spc="-1">
                <a:solidFill>
                  <a:srgbClr val="585858"/>
                </a:solidFill>
                <a:latin typeface="Arial"/>
                <a:ea typeface="Arial"/>
              </a:rPr>
              <a:t>Body Level Two</a:t>
            </a:r>
            <a:endParaRPr lang="en-US" sz="1400" b="0" strike="noStrike" spc="-1">
              <a:solidFill>
                <a:srgbClr val="585858"/>
              </a:solidFill>
              <a:latin typeface="Arial"/>
            </a:endParaRPr>
          </a:p>
          <a:p>
            <a:pPr marL="1422360" lvl="2" indent="-355680" defTabSz="914400">
              <a:lnSpc>
                <a:spcPct val="115000"/>
              </a:lnSpc>
              <a:buClr>
                <a:srgbClr val="585858"/>
              </a:buClr>
              <a:buFont typeface="Arial"/>
              <a:buChar char="■"/>
            </a:pPr>
            <a:r>
              <a:rPr lang="en-US" sz="1400" b="0" strike="noStrike" spc="-1">
                <a:solidFill>
                  <a:srgbClr val="585858"/>
                </a:solidFill>
                <a:latin typeface="Arial"/>
                <a:ea typeface="Arial"/>
              </a:rPr>
              <a:t>Body Level Three</a:t>
            </a:r>
            <a:endParaRPr lang="en-US" sz="1400" b="0" strike="noStrike" spc="-1">
              <a:solidFill>
                <a:srgbClr val="585858"/>
              </a:solidFill>
              <a:latin typeface="Arial"/>
            </a:endParaRPr>
          </a:p>
          <a:p>
            <a:pPr marL="1879560" lvl="3" indent="-355680" defTabSz="914400">
              <a:lnSpc>
                <a:spcPct val="115000"/>
              </a:lnSpc>
              <a:buClr>
                <a:srgbClr val="585858"/>
              </a:buClr>
              <a:buFont typeface="Arial"/>
              <a:buChar char="●"/>
            </a:pPr>
            <a:r>
              <a:rPr lang="en-US" sz="1400" b="0" strike="noStrike" spc="-1">
                <a:solidFill>
                  <a:srgbClr val="585858"/>
                </a:solidFill>
                <a:latin typeface="Arial"/>
                <a:ea typeface="Arial"/>
              </a:rPr>
              <a:t>Body Level Four</a:t>
            </a:r>
            <a:endParaRPr lang="en-US" sz="1400" b="0" strike="noStrike" spc="-1">
              <a:solidFill>
                <a:srgbClr val="585858"/>
              </a:solidFill>
              <a:latin typeface="Arial"/>
            </a:endParaRPr>
          </a:p>
          <a:p>
            <a:pPr marL="2336760" lvl="4" indent="-355680" defTabSz="914400">
              <a:lnSpc>
                <a:spcPct val="115000"/>
              </a:lnSpc>
              <a:buClr>
                <a:srgbClr val="585858"/>
              </a:buClr>
              <a:buFont typeface="Arial"/>
              <a:buChar char="○"/>
            </a:pPr>
            <a:r>
              <a:rPr lang="en-US" sz="1400" b="0" strike="noStrike" spc="-1">
                <a:solidFill>
                  <a:srgbClr val="585858"/>
                </a:solidFill>
                <a:latin typeface="Arial"/>
                <a:ea typeface="Arial"/>
              </a:rPr>
              <a:t>Body Level Five</a:t>
            </a:r>
            <a:endParaRPr lang="en-US" sz="1400" b="0" strike="noStrike" spc="-1">
              <a:solidFill>
                <a:srgbClr val="585858"/>
              </a:solidFill>
              <a:latin typeface="Arial"/>
            </a:endParaRPr>
          </a:p>
        </p:txBody>
      </p:sp>
      <p:sp>
        <p:nvSpPr>
          <p:cNvPr id="20" name="PlaceHolder 3"/>
          <p:cNvSpPr>
            <a:spLocks noGrp="1"/>
          </p:cNvSpPr>
          <p:nvPr>
            <p:ph type="body"/>
          </p:nvPr>
        </p:nvSpPr>
        <p:spPr>
          <a:xfrm>
            <a:off x="4832280" y="1152360"/>
            <a:ext cx="3999600" cy="3416040"/>
          </a:xfrm>
          <a:prstGeom prst="rect">
            <a:avLst/>
          </a:prstGeom>
          <a:noFill/>
          <a:ln w="12600">
            <a:noFill/>
          </a:ln>
        </p:spPr>
        <p:txBody>
          <a:bodyPr lIns="91440" tIns="91440" rIns="91440" bIns="91440" anchor="t">
            <a:noAutofit/>
          </a:bodyPr>
          <a:lstStyle/>
          <a:p>
            <a:pPr marL="432000" indent="-324000">
              <a:lnSpc>
                <a:spcPct val="115000"/>
              </a:lnSpc>
              <a:spcBef>
                <a:spcPts val="1417"/>
              </a:spcBef>
              <a:buClr>
                <a:srgbClr val="000000"/>
              </a:buClr>
              <a:buSzPct val="45000"/>
              <a:buFont typeface="Wingdings" charset="2"/>
              <a:buChar char=""/>
            </a:pPr>
            <a:r>
              <a:rPr lang="en-US" sz="1800" b="0" strike="noStrike" spc="-1">
                <a:solidFill>
                  <a:srgbClr val="585858"/>
                </a:solidFill>
                <a:latin typeface="Arial"/>
              </a:rPr>
              <a:t>Click to edit the outline text format</a:t>
            </a:r>
          </a:p>
          <a:p>
            <a:pPr marL="864000" lvl="1" indent="-324000">
              <a:lnSpc>
                <a:spcPct val="115000"/>
              </a:lnSpc>
              <a:spcBef>
                <a:spcPts val="1134"/>
              </a:spcBef>
              <a:buClr>
                <a:srgbClr val="000000"/>
              </a:buClr>
              <a:buSzPct val="75000"/>
              <a:buFont typeface="Symbol" charset="2"/>
              <a:buChar char=""/>
            </a:pPr>
            <a:r>
              <a:rPr lang="en-US" sz="1800" b="0" strike="noStrike" spc="-1">
                <a:solidFill>
                  <a:srgbClr val="585858"/>
                </a:solidFill>
                <a:latin typeface="Arial"/>
              </a:rPr>
              <a:t>Second Outline Level</a:t>
            </a:r>
          </a:p>
          <a:p>
            <a:pPr marL="1296000" lvl="2" indent="-288000">
              <a:lnSpc>
                <a:spcPct val="115000"/>
              </a:lnSpc>
              <a:spcBef>
                <a:spcPts val="850"/>
              </a:spcBef>
              <a:buClr>
                <a:srgbClr val="000000"/>
              </a:buClr>
              <a:buSzPct val="45000"/>
              <a:buFont typeface="Wingdings" charset="2"/>
              <a:buChar char=""/>
            </a:pPr>
            <a:r>
              <a:rPr lang="en-US" sz="1800" b="0" strike="noStrike" spc="-1">
                <a:solidFill>
                  <a:srgbClr val="585858"/>
                </a:solidFill>
                <a:latin typeface="Arial"/>
              </a:rPr>
              <a:t>Third Outline Level</a:t>
            </a:r>
          </a:p>
          <a:p>
            <a:pPr marL="1728000" lvl="3" indent="-216000">
              <a:lnSpc>
                <a:spcPct val="115000"/>
              </a:lnSpc>
              <a:spcBef>
                <a:spcPts val="567"/>
              </a:spcBef>
              <a:buClr>
                <a:srgbClr val="000000"/>
              </a:buClr>
              <a:buSzPct val="75000"/>
              <a:buFont typeface="Symbol" charset="2"/>
              <a:buChar char=""/>
            </a:pPr>
            <a:r>
              <a:rPr lang="en-US" sz="1800" b="0" strike="noStrike" spc="-1">
                <a:solidFill>
                  <a:srgbClr val="585858"/>
                </a:solidFill>
                <a:latin typeface="Arial"/>
              </a:rPr>
              <a:t>Fourth Outline Level</a:t>
            </a:r>
          </a:p>
          <a:p>
            <a:pPr marL="2160000" lvl="4" indent="-216000">
              <a:lnSpc>
                <a:spcPct val="115000"/>
              </a:lnSpc>
              <a:spcBef>
                <a:spcPts val="283"/>
              </a:spcBef>
              <a:buClr>
                <a:srgbClr val="000000"/>
              </a:buClr>
              <a:buSzPct val="45000"/>
              <a:buFont typeface="Wingdings" charset="2"/>
              <a:buChar char=""/>
            </a:pPr>
            <a:r>
              <a:rPr lang="en-US" sz="1800" b="0" strike="noStrike" spc="-1">
                <a:solidFill>
                  <a:srgbClr val="585858"/>
                </a:solidFill>
                <a:latin typeface="Arial"/>
              </a:rPr>
              <a:t>Fifth Outline Level</a:t>
            </a:r>
          </a:p>
          <a:p>
            <a:pPr marL="2592000" lvl="5" indent="-216000">
              <a:lnSpc>
                <a:spcPct val="115000"/>
              </a:lnSpc>
              <a:spcBef>
                <a:spcPts val="283"/>
              </a:spcBef>
              <a:buClr>
                <a:srgbClr val="000000"/>
              </a:buClr>
              <a:buSzPct val="45000"/>
              <a:buFont typeface="Wingdings" charset="2"/>
              <a:buChar char=""/>
            </a:pPr>
            <a:r>
              <a:rPr lang="en-US" sz="1800" b="0" strike="noStrike" spc="-1">
                <a:solidFill>
                  <a:srgbClr val="585858"/>
                </a:solidFill>
                <a:latin typeface="Arial"/>
              </a:rPr>
              <a:t>Sixth Outline Level</a:t>
            </a:r>
          </a:p>
          <a:p>
            <a:pPr marL="3024000" lvl="6" indent="-216000">
              <a:lnSpc>
                <a:spcPct val="115000"/>
              </a:lnSpc>
              <a:spcBef>
                <a:spcPts val="283"/>
              </a:spcBef>
              <a:buClr>
                <a:srgbClr val="000000"/>
              </a:buClr>
              <a:buSzPct val="45000"/>
              <a:buFont typeface="Wingdings" charset="2"/>
              <a:buChar char=""/>
            </a:pPr>
            <a:r>
              <a:rPr lang="en-US" sz="1800" b="0" strike="noStrike" spc="-1">
                <a:solidFill>
                  <a:srgbClr val="585858"/>
                </a:solidFill>
                <a:latin typeface="Arial"/>
              </a:rPr>
              <a:t>Seventh Outline Level</a:t>
            </a:r>
          </a:p>
        </p:txBody>
      </p:sp>
      <p:sp>
        <p:nvSpPr>
          <p:cNvPr id="21" name="PlaceHolder 4"/>
          <p:cNvSpPr>
            <a:spLocks noGrp="1"/>
          </p:cNvSpPr>
          <p:nvPr>
            <p:ph type="sldNum" idx="5"/>
          </p:nvPr>
        </p:nvSpPr>
        <p:spPr>
          <a:xfrm>
            <a:off x="8684280" y="3276720"/>
            <a:ext cx="336600" cy="3166200"/>
          </a:xfrm>
          <a:prstGeom prst="rect">
            <a:avLst/>
          </a:prstGeom>
          <a:noFill/>
          <a:ln w="12600">
            <a:noFill/>
          </a:ln>
        </p:spPr>
        <p:txBody>
          <a:bodyPr lIns="91440" tIns="91440" rIns="91440" bIns="91440" anchor="ctr">
            <a:noAutofit/>
          </a:bodyPr>
          <a:lstStyle>
            <a:lvl1pPr indent="0" algn="r" defTabSz="914400">
              <a:lnSpc>
                <a:spcPct val="100000"/>
              </a:lnSpc>
              <a:buNone/>
              <a:tabLst>
                <a:tab pos="0" algn="l"/>
              </a:tabLst>
              <a:defRPr lang="en-US" sz="1000" b="0" strike="noStrike" spc="-1">
                <a:solidFill>
                  <a:srgbClr val="585858"/>
                </a:solidFill>
                <a:latin typeface="Arial"/>
                <a:ea typeface="Arial"/>
              </a:defRPr>
            </a:lvl1pPr>
          </a:lstStyle>
          <a:p>
            <a:pPr indent="0" algn="r" defTabSz="914400">
              <a:lnSpc>
                <a:spcPct val="100000"/>
              </a:lnSpc>
              <a:buNone/>
              <a:tabLst>
                <a:tab pos="0" algn="l"/>
              </a:tabLst>
            </a:pPr>
            <a:fld id="{2E49B1AF-5AD8-4825-B2DB-465E3AC841C0}" type="slidenum">
              <a:rPr lang="en-US" sz="1000" b="0" strike="noStrike" spc="-1">
                <a:solidFill>
                  <a:srgbClr val="585858"/>
                </a:solidFill>
                <a:latin typeface="Arial"/>
                <a:ea typeface="Arial"/>
              </a:rPr>
              <a:t>‹#›</a:t>
            </a:fld>
            <a:endParaRPr lang="en-US" sz="10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365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4" name="PlaceHolder 1"/>
          <p:cNvSpPr>
            <a:spLocks noGrp="1"/>
          </p:cNvSpPr>
          <p:nvPr>
            <p:ph type="title"/>
          </p:nvPr>
        </p:nvSpPr>
        <p:spPr>
          <a:xfrm>
            <a:off x="311760" y="444960"/>
            <a:ext cx="8520120" cy="572400"/>
          </a:xfrm>
          <a:prstGeom prst="rect">
            <a:avLst/>
          </a:prstGeom>
          <a:noFill/>
          <a:ln w="12600">
            <a:noFill/>
          </a:ln>
        </p:spPr>
        <p:txBody>
          <a:bodyPr lIns="91440" tIns="91440" rIns="91440" bIns="91440" anchor="t">
            <a:noAutofit/>
          </a:bodyPr>
          <a:lstStyle/>
          <a:p>
            <a:pPr indent="0" defTabSz="914400">
              <a:lnSpc>
                <a:spcPct val="100000"/>
              </a:lnSpc>
              <a:buNone/>
              <a:tabLst>
                <a:tab pos="0" algn="l"/>
              </a:tabLst>
            </a:pPr>
            <a:r>
              <a:rPr lang="en-US" sz="2800" b="0" strike="noStrike" spc="-1">
                <a:solidFill>
                  <a:srgbClr val="000000"/>
                </a:solidFill>
                <a:latin typeface="Arial"/>
                <a:ea typeface="Arial"/>
              </a:rPr>
              <a:t>Title Text</a:t>
            </a:r>
            <a:endParaRPr lang="en-US" sz="2800" b="0" strike="noStrike" spc="-1">
              <a:solidFill>
                <a:srgbClr val="000000"/>
              </a:solidFill>
              <a:latin typeface="Arial"/>
            </a:endParaRPr>
          </a:p>
        </p:txBody>
      </p:sp>
      <p:sp>
        <p:nvSpPr>
          <p:cNvPr id="25" name="PlaceHolder 2"/>
          <p:cNvSpPr>
            <a:spLocks noGrp="1"/>
          </p:cNvSpPr>
          <p:nvPr>
            <p:ph type="body"/>
          </p:nvPr>
        </p:nvSpPr>
        <p:spPr>
          <a:xfrm>
            <a:off x="311760" y="1152360"/>
            <a:ext cx="8520120" cy="3416040"/>
          </a:xfrm>
          <a:prstGeom prst="rect">
            <a:avLst/>
          </a:prstGeom>
          <a:noFill/>
          <a:ln w="12600">
            <a:noFill/>
          </a:ln>
        </p:spPr>
        <p:txBody>
          <a:bodyPr lIns="91440" tIns="91440" rIns="91440" bIns="91440" anchor="t">
            <a:noAutofit/>
          </a:bodyPr>
          <a:lstStyle/>
          <a:p>
            <a:pPr marL="457200" indent="-343080" defTabSz="914400">
              <a:lnSpc>
                <a:spcPct val="115000"/>
              </a:lnSpc>
              <a:buClr>
                <a:srgbClr val="585858"/>
              </a:buClr>
              <a:buFont typeface="Arial"/>
              <a:buChar char="●"/>
            </a:pPr>
            <a:r>
              <a:rPr lang="en-US" sz="1800" b="0" strike="noStrike" spc="-1">
                <a:solidFill>
                  <a:srgbClr val="585858"/>
                </a:solidFill>
                <a:latin typeface="Arial"/>
                <a:ea typeface="Arial"/>
              </a:rPr>
              <a:t>Body Level One</a:t>
            </a:r>
            <a:endParaRPr lang="en-US" sz="1800" b="0" strike="noStrike" spc="-1">
              <a:solidFill>
                <a:srgbClr val="585858"/>
              </a:solidFill>
              <a:latin typeface="Arial"/>
            </a:endParaRPr>
          </a:p>
          <a:p>
            <a:pPr marL="1005120" lvl="1" indent="-408240" defTabSz="914400">
              <a:lnSpc>
                <a:spcPct val="115000"/>
              </a:lnSpc>
              <a:buClr>
                <a:srgbClr val="585858"/>
              </a:buClr>
              <a:buFont typeface="Arial"/>
              <a:buChar char="○"/>
            </a:pPr>
            <a:r>
              <a:rPr lang="en-US" sz="1800" b="0" strike="noStrike" spc="-1">
                <a:solidFill>
                  <a:srgbClr val="585858"/>
                </a:solidFill>
                <a:latin typeface="Arial"/>
                <a:ea typeface="Arial"/>
              </a:rPr>
              <a:t>Body Level Two</a:t>
            </a:r>
            <a:endParaRPr lang="en-US" sz="1800" b="0" strike="noStrike" spc="-1">
              <a:solidFill>
                <a:srgbClr val="585858"/>
              </a:solidFill>
              <a:latin typeface="Arial"/>
            </a:endParaRPr>
          </a:p>
          <a:p>
            <a:pPr marL="1462320" lvl="2" indent="-408240" defTabSz="914400">
              <a:lnSpc>
                <a:spcPct val="115000"/>
              </a:lnSpc>
              <a:buClr>
                <a:srgbClr val="585858"/>
              </a:buClr>
              <a:buFont typeface="Arial"/>
              <a:buChar char="■"/>
            </a:pPr>
            <a:r>
              <a:rPr lang="en-US" sz="1800" b="0" strike="noStrike" spc="-1">
                <a:solidFill>
                  <a:srgbClr val="585858"/>
                </a:solidFill>
                <a:latin typeface="Arial"/>
                <a:ea typeface="Arial"/>
              </a:rPr>
              <a:t>Body Level Three</a:t>
            </a:r>
            <a:endParaRPr lang="en-US" sz="1800" b="0" strike="noStrike" spc="-1">
              <a:solidFill>
                <a:srgbClr val="585858"/>
              </a:solidFill>
              <a:latin typeface="Arial"/>
            </a:endParaRPr>
          </a:p>
          <a:p>
            <a:pPr marL="1919520" lvl="3" indent="-408240" defTabSz="914400">
              <a:lnSpc>
                <a:spcPct val="115000"/>
              </a:lnSpc>
              <a:buClr>
                <a:srgbClr val="585858"/>
              </a:buClr>
              <a:buFont typeface="Arial"/>
              <a:buChar char="●"/>
            </a:pPr>
            <a:r>
              <a:rPr lang="en-US" sz="1800" b="0" strike="noStrike" spc="-1">
                <a:solidFill>
                  <a:srgbClr val="585858"/>
                </a:solidFill>
                <a:latin typeface="Arial"/>
                <a:ea typeface="Arial"/>
              </a:rPr>
              <a:t>Body Level Four</a:t>
            </a:r>
            <a:endParaRPr lang="en-US" sz="1800" b="0" strike="noStrike" spc="-1">
              <a:solidFill>
                <a:srgbClr val="585858"/>
              </a:solidFill>
              <a:latin typeface="Arial"/>
            </a:endParaRPr>
          </a:p>
          <a:p>
            <a:pPr marL="2376720" lvl="4" indent="-408240" defTabSz="914400">
              <a:lnSpc>
                <a:spcPct val="115000"/>
              </a:lnSpc>
              <a:buClr>
                <a:srgbClr val="585858"/>
              </a:buClr>
              <a:buFont typeface="Arial"/>
              <a:buChar char="○"/>
            </a:pPr>
            <a:r>
              <a:rPr lang="en-US" sz="1800" b="0" strike="noStrike" spc="-1">
                <a:solidFill>
                  <a:srgbClr val="585858"/>
                </a:solidFill>
                <a:latin typeface="Arial"/>
                <a:ea typeface="Arial"/>
              </a:rPr>
              <a:t>Body Level Five</a:t>
            </a:r>
            <a:endParaRPr lang="en-US" sz="1800" b="0" strike="noStrike" spc="-1">
              <a:solidFill>
                <a:srgbClr val="585858"/>
              </a:solidFill>
              <a:latin typeface="Arial"/>
            </a:endParaRPr>
          </a:p>
        </p:txBody>
      </p:sp>
      <p:sp>
        <p:nvSpPr>
          <p:cNvPr id="26" name="PlaceHolder 3"/>
          <p:cNvSpPr>
            <a:spLocks noGrp="1"/>
          </p:cNvSpPr>
          <p:nvPr>
            <p:ph type="sldNum" idx="6"/>
          </p:nvPr>
        </p:nvSpPr>
        <p:spPr>
          <a:xfrm>
            <a:off x="8684280" y="3276720"/>
            <a:ext cx="336600" cy="3166200"/>
          </a:xfrm>
          <a:prstGeom prst="rect">
            <a:avLst/>
          </a:prstGeom>
          <a:noFill/>
          <a:ln w="12600">
            <a:noFill/>
          </a:ln>
        </p:spPr>
        <p:txBody>
          <a:bodyPr lIns="91440" tIns="91440" rIns="91440" bIns="91440" anchor="ctr">
            <a:noAutofit/>
          </a:bodyPr>
          <a:lstStyle>
            <a:lvl1pPr indent="0" algn="r" defTabSz="914400">
              <a:lnSpc>
                <a:spcPct val="100000"/>
              </a:lnSpc>
              <a:buNone/>
              <a:tabLst>
                <a:tab pos="0" algn="l"/>
              </a:tabLst>
              <a:defRPr lang="en-US" sz="1000" b="0" strike="noStrike" spc="-1">
                <a:solidFill>
                  <a:srgbClr val="585858"/>
                </a:solidFill>
                <a:latin typeface="Arial"/>
                <a:ea typeface="Arial"/>
              </a:defRPr>
            </a:lvl1pPr>
          </a:lstStyle>
          <a:p>
            <a:pPr indent="0" algn="r" defTabSz="914400">
              <a:lnSpc>
                <a:spcPct val="100000"/>
              </a:lnSpc>
              <a:buNone/>
              <a:tabLst>
                <a:tab pos="0" algn="l"/>
              </a:tabLst>
            </a:pPr>
            <a:fld id="{30CD1CBE-43C1-4C57-B82E-D09D621C1F42}" type="slidenum">
              <a:rPr lang="en-US" sz="1000" b="0" strike="noStrike" spc="-1">
                <a:solidFill>
                  <a:srgbClr val="585858"/>
                </a:solidFill>
                <a:latin typeface="Arial"/>
                <a:ea typeface="Arial"/>
              </a:rPr>
              <a:t>‹#›</a:t>
            </a:fld>
            <a:endParaRPr lang="en-US" sz="10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365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9" name="PlaceHolder 1"/>
          <p:cNvSpPr>
            <a:spLocks noGrp="1"/>
          </p:cNvSpPr>
          <p:nvPr>
            <p:ph type="title"/>
          </p:nvPr>
        </p:nvSpPr>
        <p:spPr>
          <a:xfrm>
            <a:off x="311760" y="2151000"/>
            <a:ext cx="8520120" cy="841320"/>
          </a:xfrm>
          <a:prstGeom prst="rect">
            <a:avLst/>
          </a:prstGeom>
          <a:noFill/>
          <a:ln w="12600">
            <a:noFill/>
          </a:ln>
        </p:spPr>
        <p:txBody>
          <a:bodyPr lIns="91440" tIns="91440" rIns="91440" bIns="91440" anchor="ctr">
            <a:noAutofit/>
          </a:bodyPr>
          <a:lstStyle/>
          <a:p>
            <a:pPr indent="0" algn="ctr" defTabSz="914400">
              <a:lnSpc>
                <a:spcPct val="100000"/>
              </a:lnSpc>
              <a:buNone/>
              <a:tabLst>
                <a:tab pos="0" algn="l"/>
              </a:tabLst>
            </a:pPr>
            <a:r>
              <a:rPr lang="en-US" sz="3600" b="0" strike="noStrike" spc="-1">
                <a:solidFill>
                  <a:srgbClr val="000000"/>
                </a:solidFill>
                <a:latin typeface="Arial"/>
                <a:ea typeface="Arial"/>
              </a:rPr>
              <a:t>Title Text</a:t>
            </a:r>
            <a:endParaRPr lang="en-US" sz="3600" b="0" strike="noStrike" spc="-1">
              <a:solidFill>
                <a:srgbClr val="000000"/>
              </a:solidFill>
              <a:latin typeface="Arial"/>
            </a:endParaRPr>
          </a:p>
        </p:txBody>
      </p:sp>
      <p:sp>
        <p:nvSpPr>
          <p:cNvPr id="30" name="PlaceHolder 2"/>
          <p:cNvSpPr>
            <a:spLocks noGrp="1"/>
          </p:cNvSpPr>
          <p:nvPr>
            <p:ph type="sldNum" idx="7"/>
          </p:nvPr>
        </p:nvSpPr>
        <p:spPr>
          <a:xfrm>
            <a:off x="8684280" y="3276720"/>
            <a:ext cx="336600" cy="3166200"/>
          </a:xfrm>
          <a:prstGeom prst="rect">
            <a:avLst/>
          </a:prstGeom>
          <a:noFill/>
          <a:ln w="12600">
            <a:noFill/>
          </a:ln>
        </p:spPr>
        <p:txBody>
          <a:bodyPr lIns="91440" tIns="91440" rIns="91440" bIns="91440" anchor="ctr">
            <a:noAutofit/>
          </a:bodyPr>
          <a:lstStyle>
            <a:lvl1pPr indent="0" algn="r" defTabSz="914400">
              <a:lnSpc>
                <a:spcPct val="100000"/>
              </a:lnSpc>
              <a:buNone/>
              <a:tabLst>
                <a:tab pos="0" algn="l"/>
              </a:tabLst>
              <a:defRPr lang="en-US" sz="1000" b="0" strike="noStrike" spc="-1">
                <a:solidFill>
                  <a:srgbClr val="585858"/>
                </a:solidFill>
                <a:latin typeface="Arial"/>
                <a:ea typeface="Arial"/>
              </a:defRPr>
            </a:lvl1pPr>
          </a:lstStyle>
          <a:p>
            <a:pPr indent="0" algn="r" defTabSz="914400">
              <a:lnSpc>
                <a:spcPct val="100000"/>
              </a:lnSpc>
              <a:buNone/>
              <a:tabLst>
                <a:tab pos="0" algn="l"/>
              </a:tabLst>
            </a:pPr>
            <a:fld id="{D73BD718-6E25-42F7-BC31-9C46DBA5B8A4}" type="slidenum">
              <a:rPr lang="en-US" sz="1000" b="0" strike="noStrike" spc="-1">
                <a:solidFill>
                  <a:srgbClr val="585858"/>
                </a:solidFill>
                <a:latin typeface="Arial"/>
                <a:ea typeface="Arial"/>
              </a:rPr>
              <a:t>‹#›</a:t>
            </a:fld>
            <a:endParaRPr lang="en-US" sz="10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366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3" name="PlaceHolder 1"/>
          <p:cNvSpPr>
            <a:spLocks noGrp="1"/>
          </p:cNvSpPr>
          <p:nvPr>
            <p:ph type="title"/>
          </p:nvPr>
        </p:nvSpPr>
        <p:spPr>
          <a:xfrm>
            <a:off x="311760" y="444960"/>
            <a:ext cx="8520120" cy="572400"/>
          </a:xfrm>
          <a:prstGeom prst="rect">
            <a:avLst/>
          </a:prstGeom>
          <a:noFill/>
          <a:ln w="12600">
            <a:noFill/>
          </a:ln>
        </p:spPr>
        <p:txBody>
          <a:bodyPr lIns="91440" tIns="91440" rIns="91440" bIns="91440" anchor="t">
            <a:noAutofit/>
          </a:bodyPr>
          <a:lstStyle/>
          <a:p>
            <a:pPr indent="0" defTabSz="914400">
              <a:lnSpc>
                <a:spcPct val="100000"/>
              </a:lnSpc>
              <a:buNone/>
              <a:tabLst>
                <a:tab pos="0" algn="l"/>
              </a:tabLst>
            </a:pPr>
            <a:r>
              <a:rPr lang="en-US" sz="2800" b="0" strike="noStrike" spc="-1">
                <a:solidFill>
                  <a:srgbClr val="000000"/>
                </a:solidFill>
                <a:latin typeface="Arial"/>
                <a:ea typeface="Arial"/>
              </a:rPr>
              <a:t>Title Text</a:t>
            </a:r>
            <a:endParaRPr lang="en-US" sz="2800" b="0" strike="noStrike" spc="-1">
              <a:solidFill>
                <a:srgbClr val="000000"/>
              </a:solidFill>
              <a:latin typeface="Arial"/>
            </a:endParaRPr>
          </a:p>
        </p:txBody>
      </p:sp>
      <p:sp>
        <p:nvSpPr>
          <p:cNvPr id="34" name="PlaceHolder 2"/>
          <p:cNvSpPr>
            <a:spLocks noGrp="1"/>
          </p:cNvSpPr>
          <p:nvPr>
            <p:ph type="sldNum" idx="8"/>
          </p:nvPr>
        </p:nvSpPr>
        <p:spPr>
          <a:xfrm>
            <a:off x="8684280" y="3276720"/>
            <a:ext cx="336600" cy="3166200"/>
          </a:xfrm>
          <a:prstGeom prst="rect">
            <a:avLst/>
          </a:prstGeom>
          <a:noFill/>
          <a:ln w="12600">
            <a:noFill/>
          </a:ln>
        </p:spPr>
        <p:txBody>
          <a:bodyPr lIns="91440" tIns="91440" rIns="91440" bIns="91440" anchor="ctr">
            <a:noAutofit/>
          </a:bodyPr>
          <a:lstStyle>
            <a:lvl1pPr indent="0" algn="r" defTabSz="914400">
              <a:lnSpc>
                <a:spcPct val="100000"/>
              </a:lnSpc>
              <a:buNone/>
              <a:tabLst>
                <a:tab pos="0" algn="l"/>
              </a:tabLst>
              <a:defRPr lang="en-US" sz="1000" b="0" strike="noStrike" spc="-1">
                <a:solidFill>
                  <a:srgbClr val="585858"/>
                </a:solidFill>
                <a:latin typeface="Arial"/>
                <a:ea typeface="Arial"/>
              </a:defRPr>
            </a:lvl1pPr>
          </a:lstStyle>
          <a:p>
            <a:pPr indent="0" algn="r" defTabSz="914400">
              <a:lnSpc>
                <a:spcPct val="100000"/>
              </a:lnSpc>
              <a:buNone/>
              <a:tabLst>
                <a:tab pos="0" algn="l"/>
              </a:tabLst>
            </a:pPr>
            <a:fld id="{5FE97423-2F46-4EB6-BE0A-6EB2D39CEFC1}" type="slidenum">
              <a:rPr lang="en-US" sz="1000" b="0" strike="noStrike" spc="-1">
                <a:solidFill>
                  <a:srgbClr val="585858"/>
                </a:solidFill>
                <a:latin typeface="Arial"/>
                <a:ea typeface="Arial"/>
              </a:rPr>
              <a:t>‹#›</a:t>
            </a:fld>
            <a:endParaRPr lang="en-US" sz="10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366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7" name="PlaceHolder 1"/>
          <p:cNvSpPr>
            <a:spLocks noGrp="1"/>
          </p:cNvSpPr>
          <p:nvPr>
            <p:ph type="title"/>
          </p:nvPr>
        </p:nvSpPr>
        <p:spPr>
          <a:xfrm>
            <a:off x="311760" y="555480"/>
            <a:ext cx="2807640" cy="755280"/>
          </a:xfrm>
          <a:prstGeom prst="rect">
            <a:avLst/>
          </a:prstGeom>
          <a:noFill/>
          <a:ln w="12600">
            <a:noFill/>
          </a:ln>
        </p:spPr>
        <p:txBody>
          <a:bodyPr lIns="91440" tIns="91440" rIns="91440" bIns="91440" anchor="b">
            <a:noAutofit/>
          </a:bodyPr>
          <a:lstStyle/>
          <a:p>
            <a:pPr indent="0" defTabSz="914400">
              <a:lnSpc>
                <a:spcPct val="100000"/>
              </a:lnSpc>
              <a:buNone/>
              <a:tabLst>
                <a:tab pos="0" algn="l"/>
              </a:tabLst>
            </a:pPr>
            <a:r>
              <a:rPr lang="en-US" sz="2400" b="0" strike="noStrike" spc="-1">
                <a:solidFill>
                  <a:srgbClr val="000000"/>
                </a:solidFill>
                <a:latin typeface="Arial"/>
                <a:ea typeface="Arial"/>
              </a:rPr>
              <a:t>Title Text</a:t>
            </a:r>
            <a:endParaRPr lang="en-US" sz="2400" b="0" strike="noStrike" spc="-1">
              <a:solidFill>
                <a:srgbClr val="000000"/>
              </a:solidFill>
              <a:latin typeface="Arial"/>
            </a:endParaRPr>
          </a:p>
        </p:txBody>
      </p:sp>
      <p:sp>
        <p:nvSpPr>
          <p:cNvPr id="38" name="PlaceHolder 2"/>
          <p:cNvSpPr>
            <a:spLocks noGrp="1"/>
          </p:cNvSpPr>
          <p:nvPr>
            <p:ph type="body"/>
          </p:nvPr>
        </p:nvSpPr>
        <p:spPr>
          <a:xfrm>
            <a:off x="311760" y="1389600"/>
            <a:ext cx="2807640" cy="3179160"/>
          </a:xfrm>
          <a:prstGeom prst="rect">
            <a:avLst/>
          </a:prstGeom>
          <a:noFill/>
          <a:ln w="12600">
            <a:noFill/>
          </a:ln>
        </p:spPr>
        <p:txBody>
          <a:bodyPr lIns="91440" tIns="91440" rIns="91440" bIns="91440" anchor="t">
            <a:noAutofit/>
          </a:bodyPr>
          <a:lstStyle/>
          <a:p>
            <a:pPr marL="457200" indent="-304920" defTabSz="914400">
              <a:lnSpc>
                <a:spcPct val="115000"/>
              </a:lnSpc>
              <a:buClr>
                <a:srgbClr val="585858"/>
              </a:buClr>
              <a:buFont typeface="Arial"/>
              <a:buChar char="●"/>
            </a:pPr>
            <a:r>
              <a:rPr lang="en-US" sz="1200" b="0" strike="noStrike" spc="-1">
                <a:solidFill>
                  <a:srgbClr val="585858"/>
                </a:solidFill>
                <a:latin typeface="Arial"/>
                <a:ea typeface="Arial"/>
              </a:rPr>
              <a:t>Body Level One</a:t>
            </a:r>
            <a:endParaRPr lang="en-US" sz="1200" b="0" strike="noStrike" spc="-1">
              <a:solidFill>
                <a:srgbClr val="585858"/>
              </a:solidFill>
              <a:latin typeface="Arial"/>
            </a:endParaRPr>
          </a:p>
          <a:p>
            <a:pPr marL="914400" lvl="1" indent="-304920" defTabSz="914400">
              <a:lnSpc>
                <a:spcPct val="115000"/>
              </a:lnSpc>
              <a:buClr>
                <a:srgbClr val="585858"/>
              </a:buClr>
              <a:buFont typeface="Arial"/>
              <a:buChar char="○"/>
            </a:pPr>
            <a:r>
              <a:rPr lang="en-US" sz="1200" b="0" strike="noStrike" spc="-1">
                <a:solidFill>
                  <a:srgbClr val="585858"/>
                </a:solidFill>
                <a:latin typeface="Arial"/>
                <a:ea typeface="Arial"/>
              </a:rPr>
              <a:t>Body Level Two</a:t>
            </a:r>
            <a:endParaRPr lang="en-US" sz="1200" b="0" strike="noStrike" spc="-1">
              <a:solidFill>
                <a:srgbClr val="585858"/>
              </a:solidFill>
              <a:latin typeface="Arial"/>
            </a:endParaRPr>
          </a:p>
          <a:p>
            <a:pPr marL="1371600" lvl="2" indent="-304920" defTabSz="914400">
              <a:lnSpc>
                <a:spcPct val="115000"/>
              </a:lnSpc>
              <a:buClr>
                <a:srgbClr val="585858"/>
              </a:buClr>
              <a:buFont typeface="Arial"/>
              <a:buChar char="■"/>
            </a:pPr>
            <a:r>
              <a:rPr lang="en-US" sz="1200" b="0" strike="noStrike" spc="-1">
                <a:solidFill>
                  <a:srgbClr val="585858"/>
                </a:solidFill>
                <a:latin typeface="Arial"/>
                <a:ea typeface="Arial"/>
              </a:rPr>
              <a:t>Body Level Three</a:t>
            </a:r>
            <a:endParaRPr lang="en-US" sz="1200" b="0" strike="noStrike" spc="-1">
              <a:solidFill>
                <a:srgbClr val="585858"/>
              </a:solidFill>
              <a:latin typeface="Arial"/>
            </a:endParaRPr>
          </a:p>
          <a:p>
            <a:pPr marL="1828800" lvl="3" indent="-304920" defTabSz="914400">
              <a:lnSpc>
                <a:spcPct val="115000"/>
              </a:lnSpc>
              <a:buClr>
                <a:srgbClr val="585858"/>
              </a:buClr>
              <a:buFont typeface="Arial"/>
              <a:buChar char="●"/>
            </a:pPr>
            <a:r>
              <a:rPr lang="en-US" sz="1200" b="0" strike="noStrike" spc="-1">
                <a:solidFill>
                  <a:srgbClr val="585858"/>
                </a:solidFill>
                <a:latin typeface="Arial"/>
                <a:ea typeface="Arial"/>
              </a:rPr>
              <a:t>Body Level Four</a:t>
            </a:r>
            <a:endParaRPr lang="en-US" sz="1200" b="0" strike="noStrike" spc="-1">
              <a:solidFill>
                <a:srgbClr val="585858"/>
              </a:solidFill>
              <a:latin typeface="Arial"/>
            </a:endParaRPr>
          </a:p>
          <a:p>
            <a:pPr marL="2286000" lvl="4" indent="-304920" defTabSz="914400">
              <a:lnSpc>
                <a:spcPct val="115000"/>
              </a:lnSpc>
              <a:buClr>
                <a:srgbClr val="585858"/>
              </a:buClr>
              <a:buFont typeface="Arial"/>
              <a:buChar char="○"/>
            </a:pPr>
            <a:r>
              <a:rPr lang="en-US" sz="1200" b="0" strike="noStrike" spc="-1">
                <a:solidFill>
                  <a:srgbClr val="585858"/>
                </a:solidFill>
                <a:latin typeface="Arial"/>
                <a:ea typeface="Arial"/>
              </a:rPr>
              <a:t>Body Level Five</a:t>
            </a:r>
            <a:endParaRPr lang="en-US" sz="1200" b="0" strike="noStrike" spc="-1">
              <a:solidFill>
                <a:srgbClr val="585858"/>
              </a:solidFill>
              <a:latin typeface="Arial"/>
            </a:endParaRPr>
          </a:p>
        </p:txBody>
      </p:sp>
      <p:sp>
        <p:nvSpPr>
          <p:cNvPr id="39" name="PlaceHolder 3"/>
          <p:cNvSpPr>
            <a:spLocks noGrp="1"/>
          </p:cNvSpPr>
          <p:nvPr>
            <p:ph type="sldNum" idx="9"/>
          </p:nvPr>
        </p:nvSpPr>
        <p:spPr>
          <a:xfrm>
            <a:off x="8684280" y="3276720"/>
            <a:ext cx="336600" cy="3166200"/>
          </a:xfrm>
          <a:prstGeom prst="rect">
            <a:avLst/>
          </a:prstGeom>
          <a:noFill/>
          <a:ln w="12600">
            <a:noFill/>
          </a:ln>
        </p:spPr>
        <p:txBody>
          <a:bodyPr lIns="91440" tIns="91440" rIns="91440" bIns="91440" anchor="ctr">
            <a:noAutofit/>
          </a:bodyPr>
          <a:lstStyle>
            <a:lvl1pPr indent="0" algn="r" defTabSz="914400">
              <a:lnSpc>
                <a:spcPct val="100000"/>
              </a:lnSpc>
              <a:buNone/>
              <a:tabLst>
                <a:tab pos="0" algn="l"/>
              </a:tabLst>
              <a:defRPr lang="en-US" sz="1000" b="0" strike="noStrike" spc="-1">
                <a:solidFill>
                  <a:srgbClr val="585858"/>
                </a:solidFill>
                <a:latin typeface="Arial"/>
                <a:ea typeface="Arial"/>
              </a:defRPr>
            </a:lvl1pPr>
          </a:lstStyle>
          <a:p>
            <a:pPr indent="0" algn="r" defTabSz="914400">
              <a:lnSpc>
                <a:spcPct val="100000"/>
              </a:lnSpc>
              <a:buNone/>
              <a:tabLst>
                <a:tab pos="0" algn="l"/>
              </a:tabLst>
            </a:pPr>
            <a:fld id="{F69890DC-6B5E-4939-9D61-29669CEB9EC0}" type="slidenum">
              <a:rPr lang="en-US" sz="1000" b="0" strike="noStrike" spc="-1">
                <a:solidFill>
                  <a:srgbClr val="585858"/>
                </a:solidFill>
                <a:latin typeface="Arial"/>
                <a:ea typeface="Arial"/>
              </a:rPr>
              <a:t>‹#›</a:t>
            </a:fld>
            <a:endParaRPr lang="en-US" sz="10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366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4.xml"/><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3.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4.xml"/><Relationship Id="rId5" Type="http://schemas.openxmlformats.org/officeDocument/2006/relationships/image" Target="../media/image28.png"/><Relationship Id="rId4" Type="http://schemas.openxmlformats.org/officeDocument/2006/relationships/image" Target="../media/image2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PlaceHolder 1"/>
          <p:cNvSpPr>
            <a:spLocks noGrp="1"/>
          </p:cNvSpPr>
          <p:nvPr>
            <p:ph type="title"/>
          </p:nvPr>
        </p:nvSpPr>
        <p:spPr>
          <a:xfrm>
            <a:off x="311760" y="230400"/>
            <a:ext cx="8520120" cy="2052360"/>
          </a:xfrm>
          <a:prstGeom prst="rect">
            <a:avLst/>
          </a:prstGeom>
          <a:noFill/>
          <a:ln w="12600">
            <a:noFill/>
          </a:ln>
        </p:spPr>
        <p:txBody>
          <a:bodyPr lIns="91440" tIns="91440" rIns="91440" bIns="91440" anchor="b">
            <a:noAutofit/>
          </a:bodyPr>
          <a:lstStyle/>
          <a:p>
            <a:pPr indent="0" algn="ctr" defTabSz="914400">
              <a:lnSpc>
                <a:spcPct val="100000"/>
              </a:lnSpc>
              <a:buNone/>
              <a:tabLst>
                <a:tab pos="0" algn="l"/>
              </a:tabLst>
            </a:pPr>
            <a:r>
              <a:rPr lang="en-US" sz="5200" b="0" strike="noStrike" spc="-1" dirty="0">
                <a:solidFill>
                  <a:srgbClr val="000000"/>
                </a:solidFill>
                <a:latin typeface="Arial"/>
                <a:ea typeface="Arial"/>
              </a:rPr>
              <a:t>CS 6476 Project 2</a:t>
            </a:r>
            <a:endParaRPr lang="en-US" sz="5200" b="0" strike="noStrike" spc="-1" dirty="0">
              <a:solidFill>
                <a:srgbClr val="000000"/>
              </a:solidFill>
              <a:latin typeface="Arial"/>
            </a:endParaRPr>
          </a:p>
        </p:txBody>
      </p:sp>
      <p:sp>
        <p:nvSpPr>
          <p:cNvPr id="120" name="PlaceHolder 2"/>
          <p:cNvSpPr>
            <a:spLocks noGrp="1"/>
          </p:cNvSpPr>
          <p:nvPr>
            <p:ph/>
          </p:nvPr>
        </p:nvSpPr>
        <p:spPr>
          <a:xfrm>
            <a:off x="311760" y="2320200"/>
            <a:ext cx="8520120" cy="1797120"/>
          </a:xfrm>
          <a:prstGeom prst="rect">
            <a:avLst/>
          </a:prstGeom>
          <a:noFill/>
          <a:ln w="12600">
            <a:noFill/>
          </a:ln>
        </p:spPr>
        <p:txBody>
          <a:bodyPr lIns="91440" tIns="91440" rIns="91440" bIns="91440" anchor="t">
            <a:noAutofit/>
          </a:bodyPr>
          <a:lstStyle/>
          <a:p>
            <a:pPr indent="0" algn="ctr" defTabSz="914400">
              <a:lnSpc>
                <a:spcPct val="90000"/>
              </a:lnSpc>
              <a:buNone/>
              <a:tabLst>
                <a:tab pos="0" algn="l"/>
              </a:tabLst>
            </a:pPr>
            <a:r>
              <a:rPr lang="en-US" sz="2800" spc="-1" dirty="0">
                <a:solidFill>
                  <a:srgbClr val="585858"/>
                </a:solidFill>
                <a:latin typeface="Arial"/>
              </a:rPr>
              <a:t>Anirudh </a:t>
            </a:r>
            <a:r>
              <a:rPr lang="en-US" sz="2800" spc="-1" dirty="0" err="1">
                <a:solidFill>
                  <a:srgbClr val="585858"/>
                </a:solidFill>
                <a:latin typeface="Arial"/>
              </a:rPr>
              <a:t>Arunkumar</a:t>
            </a:r>
            <a:endParaRPr lang="en-US" sz="2800" b="0" strike="noStrike" spc="-1" dirty="0">
              <a:solidFill>
                <a:srgbClr val="585858"/>
              </a:solidFill>
              <a:latin typeface="Arial"/>
            </a:endParaRPr>
          </a:p>
          <a:p>
            <a:pPr indent="0" algn="ctr" defTabSz="914400">
              <a:lnSpc>
                <a:spcPct val="90000"/>
              </a:lnSpc>
              <a:buNone/>
              <a:tabLst>
                <a:tab pos="0" algn="l"/>
              </a:tabLst>
            </a:pPr>
            <a:r>
              <a:rPr lang="en-US" sz="2800" spc="-1" dirty="0">
                <a:solidFill>
                  <a:srgbClr val="585858"/>
                </a:solidFill>
                <a:latin typeface="Arial"/>
              </a:rPr>
              <a:t>aarunkumar8@gatech.edu</a:t>
            </a:r>
            <a:endParaRPr lang="en-US" sz="2800" b="0" strike="noStrike" spc="-1" dirty="0">
              <a:solidFill>
                <a:srgbClr val="585858"/>
              </a:solidFill>
              <a:latin typeface="Arial"/>
            </a:endParaRPr>
          </a:p>
          <a:p>
            <a:pPr indent="0" algn="ctr" defTabSz="914400">
              <a:lnSpc>
                <a:spcPct val="90000"/>
              </a:lnSpc>
              <a:buNone/>
              <a:tabLst>
                <a:tab pos="0" algn="l"/>
              </a:tabLst>
            </a:pPr>
            <a:r>
              <a:rPr lang="en-US" sz="2800" spc="-1" dirty="0">
                <a:solidFill>
                  <a:srgbClr val="585858"/>
                </a:solidFill>
                <a:latin typeface="Arial"/>
              </a:rPr>
              <a:t>aarunkumar8</a:t>
            </a:r>
            <a:endParaRPr lang="en-US" sz="2800" b="0" strike="noStrike" spc="-1" dirty="0">
              <a:solidFill>
                <a:srgbClr val="585858"/>
              </a:solidFill>
              <a:latin typeface="Arial"/>
            </a:endParaRPr>
          </a:p>
          <a:p>
            <a:pPr indent="0" algn="ctr" defTabSz="914400">
              <a:lnSpc>
                <a:spcPct val="90000"/>
              </a:lnSpc>
              <a:buNone/>
              <a:tabLst>
                <a:tab pos="0" algn="l"/>
              </a:tabLst>
            </a:pPr>
            <a:r>
              <a:rPr lang="en-US" sz="2800" spc="-1" dirty="0">
                <a:solidFill>
                  <a:srgbClr val="585858"/>
                </a:solidFill>
                <a:latin typeface="Arial"/>
              </a:rPr>
              <a:t>903572206</a:t>
            </a:r>
            <a:endParaRPr lang="en-US" sz="2800" b="0" strike="noStrike" spc="-1" dirty="0">
              <a:solidFill>
                <a:srgbClr val="585858"/>
              </a:solidFill>
              <a:latin typeface="Arial"/>
            </a:endParaRPr>
          </a:p>
        </p:txBody>
      </p:sp>
      <p:sp>
        <p:nvSpPr>
          <p:cNvPr id="2" name="文本框 1">
            <a:extLst>
              <a:ext uri="{FF2B5EF4-FFF2-40B4-BE49-F238E27FC236}">
                <a16:creationId xmlns:a16="http://schemas.microsoft.com/office/drawing/2014/main" id="{9C8E1E0F-B8C5-CD10-B9B0-22480E78C574}"/>
              </a:ext>
            </a:extLst>
          </p:cNvPr>
          <p:cNvSpPr txBox="1"/>
          <p:nvPr/>
        </p:nvSpPr>
        <p:spPr>
          <a:xfrm>
            <a:off x="450109" y="56251"/>
            <a:ext cx="8243422" cy="1200329"/>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28600" indent="-228600" algn="ctr" defTabSz="914400">
              <a:lnSpc>
                <a:spcPct val="100000"/>
              </a:lnSpc>
              <a:spcBef>
                <a:spcPts val="1001"/>
              </a:spcBef>
              <a:tabLst>
                <a:tab pos="0" algn="l"/>
              </a:tabLst>
            </a:pPr>
            <a:r>
              <a:rPr lang="en-US" altLang="zh-CN" sz="1800" b="0" u="none" strike="noStrike" dirty="0">
                <a:solidFill>
                  <a:srgbClr val="C9211E"/>
                </a:solidFill>
                <a:uFillTx/>
                <a:latin typeface="Arial"/>
                <a:ea typeface="Arial"/>
              </a:rPr>
              <a:t>Warning: Do not delete slides.</a:t>
            </a:r>
            <a:br>
              <a:rPr lang="en-US" altLang="zh-CN" sz="1800" dirty="0"/>
            </a:br>
            <a:r>
              <a:rPr lang="en-US" altLang="zh-CN" sz="1800" b="1" u="none" strike="noStrike" dirty="0">
                <a:solidFill>
                  <a:srgbClr val="C9211E"/>
                </a:solidFill>
                <a:uFillTx/>
                <a:latin typeface="Arial"/>
                <a:ea typeface="Arial"/>
              </a:rPr>
              <a:t>This includes extra credit slides and any problems you do not complete</a:t>
            </a:r>
            <a:r>
              <a:rPr lang="en-US" altLang="zh-CN" sz="1800" b="0" u="none" strike="noStrike" dirty="0">
                <a:solidFill>
                  <a:srgbClr val="C9211E"/>
                </a:solidFill>
                <a:uFillTx/>
                <a:latin typeface="Arial"/>
                <a:ea typeface="Arial"/>
              </a:rPr>
              <a:t>. </a:t>
            </a:r>
            <a:r>
              <a:rPr lang="en-US" altLang="zh-CN" sz="1800" b="1" u="none" strike="noStrike" dirty="0">
                <a:solidFill>
                  <a:srgbClr val="C9211E"/>
                </a:solidFill>
                <a:uFillTx/>
                <a:latin typeface="Arial"/>
                <a:ea typeface="Arial"/>
              </a:rPr>
              <a:t>All problems, including extra credit, must be assigned to a slide on </a:t>
            </a:r>
            <a:r>
              <a:rPr lang="en-US" altLang="zh-CN" sz="1800" b="1" u="none" strike="noStrike" dirty="0" err="1">
                <a:solidFill>
                  <a:srgbClr val="C9211E"/>
                </a:solidFill>
                <a:uFillTx/>
                <a:latin typeface="Arial"/>
                <a:ea typeface="Arial"/>
              </a:rPr>
              <a:t>Gradescope</a:t>
            </a:r>
            <a:r>
              <a:rPr lang="en-US" altLang="zh-CN" sz="1800" b="0" u="none" strike="noStrike" dirty="0">
                <a:solidFill>
                  <a:srgbClr val="C9211E"/>
                </a:solidFill>
                <a:uFillTx/>
                <a:latin typeface="Arial"/>
                <a:ea typeface="Arial"/>
              </a:rPr>
              <a:t>.  Failure to follow this will result in a penalty.</a:t>
            </a:r>
            <a:endParaRPr lang="en-US" altLang="zh-CN" sz="1800" b="0" u="none" strike="noStrike" dirty="0">
              <a:solidFill>
                <a:srgbClr val="000000"/>
              </a:solidFill>
              <a:uFillTx/>
              <a:latin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 name="PlaceHolder 1"/>
          <p:cNvSpPr>
            <a:spLocks noGrp="1"/>
          </p:cNvSpPr>
          <p:nvPr>
            <p:ph type="title"/>
          </p:nvPr>
        </p:nvSpPr>
        <p:spPr>
          <a:xfrm>
            <a:off x="311760" y="444960"/>
            <a:ext cx="8520120" cy="572400"/>
          </a:xfrm>
          <a:prstGeom prst="rect">
            <a:avLst/>
          </a:prstGeom>
          <a:noFill/>
          <a:ln w="12600">
            <a:noFill/>
          </a:ln>
        </p:spPr>
        <p:txBody>
          <a:bodyPr lIns="91440" tIns="91440" rIns="91440" bIns="91440" anchor="t">
            <a:noAutofit/>
          </a:bodyPr>
          <a:lstStyle/>
          <a:p>
            <a:pPr indent="0" defTabSz="877680">
              <a:lnSpc>
                <a:spcPct val="100000"/>
              </a:lnSpc>
              <a:buNone/>
              <a:tabLst>
                <a:tab pos="0" algn="l"/>
              </a:tabLst>
            </a:pPr>
            <a:r>
              <a:rPr lang="en-US" sz="2300" b="0" strike="noStrike" spc="-1">
                <a:solidFill>
                  <a:srgbClr val="000000"/>
                </a:solidFill>
                <a:latin typeface="Arial"/>
                <a:ea typeface="Arial"/>
              </a:rPr>
              <a:t>Part 2: Feature matching</a:t>
            </a:r>
            <a:endParaRPr lang="en-US" sz="2300" b="0" strike="noStrike" spc="-1">
              <a:solidFill>
                <a:srgbClr val="000000"/>
              </a:solidFill>
              <a:latin typeface="Arial"/>
            </a:endParaRPr>
          </a:p>
        </p:txBody>
      </p:sp>
      <p:sp>
        <p:nvSpPr>
          <p:cNvPr id="144" name="PlaceHolder 2"/>
          <p:cNvSpPr>
            <a:spLocks noGrp="1"/>
          </p:cNvSpPr>
          <p:nvPr>
            <p:ph/>
          </p:nvPr>
        </p:nvSpPr>
        <p:spPr>
          <a:xfrm>
            <a:off x="311760" y="1152360"/>
            <a:ext cx="3999600" cy="3416040"/>
          </a:xfrm>
          <a:prstGeom prst="rect">
            <a:avLst/>
          </a:prstGeom>
          <a:noFill/>
          <a:ln w="12600">
            <a:noFill/>
          </a:ln>
        </p:spPr>
        <p:txBody>
          <a:bodyPr lIns="91440" tIns="91440" rIns="91440" bIns="91440" anchor="t">
            <a:noAutofit/>
          </a:bodyPr>
          <a:lstStyle/>
          <a:p>
            <a:pPr indent="0" defTabSz="914400">
              <a:lnSpc>
                <a:spcPct val="115000"/>
              </a:lnSpc>
              <a:buNone/>
              <a:tabLst>
                <a:tab pos="0" algn="l"/>
              </a:tabLst>
            </a:pPr>
            <a:r>
              <a:rPr lang="en-US" sz="1400" b="0" strike="noStrike" spc="-1" dirty="0">
                <a:solidFill>
                  <a:srgbClr val="585858"/>
                </a:solidFill>
                <a:latin typeface="Arial"/>
                <a:ea typeface="Arial"/>
              </a:rPr>
              <a:t>[insert visualization of matches for Gaudi image pair from proj2.ipynb here]</a:t>
            </a:r>
            <a:endParaRPr lang="en-US" sz="1400" b="0" strike="noStrike" spc="-1" dirty="0">
              <a:solidFill>
                <a:srgbClr val="585858"/>
              </a:solidFill>
              <a:latin typeface="Arial"/>
            </a:endParaRPr>
          </a:p>
          <a:p>
            <a:pPr indent="0" defTabSz="914400">
              <a:lnSpc>
                <a:spcPct val="115000"/>
              </a:lnSpc>
              <a:buNone/>
              <a:tabLst>
                <a:tab pos="0" algn="l"/>
              </a:tabLst>
            </a:pPr>
            <a:endParaRPr lang="en-US" sz="1400" b="0" strike="noStrike" spc="-1" dirty="0">
              <a:solidFill>
                <a:srgbClr val="585858"/>
              </a:solidFill>
              <a:latin typeface="Arial"/>
            </a:endParaRPr>
          </a:p>
          <a:p>
            <a:pPr indent="0" defTabSz="914400">
              <a:lnSpc>
                <a:spcPct val="115000"/>
              </a:lnSpc>
              <a:buNone/>
              <a:tabLst>
                <a:tab pos="0" algn="l"/>
              </a:tabLst>
            </a:pPr>
            <a:endParaRPr lang="en-US" sz="1400" b="0" strike="noStrike" spc="-1" dirty="0">
              <a:solidFill>
                <a:srgbClr val="585858"/>
              </a:solidFill>
              <a:latin typeface="Arial"/>
            </a:endParaRPr>
          </a:p>
          <a:p>
            <a:pPr indent="0" defTabSz="914400">
              <a:lnSpc>
                <a:spcPct val="115000"/>
              </a:lnSpc>
              <a:buNone/>
              <a:tabLst>
                <a:tab pos="0" algn="l"/>
              </a:tabLst>
            </a:pPr>
            <a:endParaRPr lang="en-US" sz="1400" b="0" strike="noStrike" spc="-1" dirty="0">
              <a:solidFill>
                <a:srgbClr val="585858"/>
              </a:solidFill>
              <a:latin typeface="Arial"/>
            </a:endParaRPr>
          </a:p>
          <a:p>
            <a:pPr indent="0" defTabSz="914400">
              <a:lnSpc>
                <a:spcPct val="115000"/>
              </a:lnSpc>
              <a:buNone/>
              <a:tabLst>
                <a:tab pos="0" algn="l"/>
              </a:tabLst>
            </a:pPr>
            <a:endParaRPr lang="en-US" sz="1400" b="0" strike="noStrike" spc="-1" dirty="0">
              <a:solidFill>
                <a:srgbClr val="585858"/>
              </a:solidFill>
              <a:latin typeface="Arial"/>
            </a:endParaRPr>
          </a:p>
          <a:p>
            <a:pPr indent="0" defTabSz="914400">
              <a:lnSpc>
                <a:spcPct val="115000"/>
              </a:lnSpc>
              <a:buNone/>
              <a:tabLst>
                <a:tab pos="0" algn="l"/>
              </a:tabLst>
            </a:pPr>
            <a:endParaRPr lang="en-US" sz="1400" b="0" strike="noStrike" spc="-1" dirty="0">
              <a:solidFill>
                <a:srgbClr val="585858"/>
              </a:solidFill>
              <a:latin typeface="Arial"/>
            </a:endParaRPr>
          </a:p>
          <a:p>
            <a:pPr indent="0" defTabSz="914400">
              <a:lnSpc>
                <a:spcPct val="115000"/>
              </a:lnSpc>
              <a:buNone/>
              <a:tabLst>
                <a:tab pos="0" algn="l"/>
              </a:tabLst>
            </a:pPr>
            <a:endParaRPr lang="en-US" sz="1400" b="0" strike="noStrike" spc="-1" dirty="0">
              <a:solidFill>
                <a:srgbClr val="585858"/>
              </a:solidFill>
              <a:latin typeface="Arial"/>
            </a:endParaRPr>
          </a:p>
          <a:p>
            <a:pPr indent="0" defTabSz="914400">
              <a:lnSpc>
                <a:spcPct val="115000"/>
              </a:lnSpc>
              <a:buNone/>
              <a:tabLst>
                <a:tab pos="0" algn="l"/>
              </a:tabLst>
            </a:pPr>
            <a:endParaRPr lang="en-US" sz="1400" b="0" strike="noStrike" spc="-1" dirty="0">
              <a:solidFill>
                <a:srgbClr val="585858"/>
              </a:solidFill>
              <a:latin typeface="Arial"/>
            </a:endParaRPr>
          </a:p>
          <a:p>
            <a:pPr indent="0" defTabSz="914400">
              <a:lnSpc>
                <a:spcPct val="115000"/>
              </a:lnSpc>
              <a:buNone/>
              <a:tabLst>
                <a:tab pos="0" algn="l"/>
              </a:tabLst>
            </a:pPr>
            <a:endParaRPr lang="en-US" sz="1400" b="0" strike="noStrike" spc="-1" dirty="0">
              <a:solidFill>
                <a:srgbClr val="585858"/>
              </a:solidFill>
              <a:latin typeface="Arial"/>
            </a:endParaRPr>
          </a:p>
          <a:p>
            <a:pPr indent="0" defTabSz="914400">
              <a:lnSpc>
                <a:spcPct val="115000"/>
              </a:lnSpc>
              <a:buNone/>
              <a:tabLst>
                <a:tab pos="0" algn="l"/>
              </a:tabLst>
            </a:pPr>
            <a:r>
              <a:rPr lang="en-US" sz="1400" b="0" strike="noStrike" spc="-1" dirty="0">
                <a:solidFill>
                  <a:srgbClr val="585858"/>
                </a:solidFill>
                <a:latin typeface="Arial"/>
                <a:ea typeface="Arial"/>
              </a:rPr>
              <a:t># matches: </a:t>
            </a:r>
            <a:r>
              <a:rPr lang="en-US" sz="1400" spc="-1" dirty="0">
                <a:solidFill>
                  <a:srgbClr val="585858"/>
                </a:solidFill>
                <a:latin typeface="Arial"/>
                <a:ea typeface="Arial"/>
              </a:rPr>
              <a:t>3</a:t>
            </a:r>
            <a:endParaRPr lang="en-US" sz="1400" b="0" strike="noStrike" spc="-1" dirty="0">
              <a:solidFill>
                <a:srgbClr val="585858"/>
              </a:solidFill>
              <a:latin typeface="Arial"/>
              <a:ea typeface="Arial"/>
            </a:endParaRPr>
          </a:p>
          <a:p>
            <a:pPr indent="0" defTabSz="914400">
              <a:lnSpc>
                <a:spcPct val="115000"/>
              </a:lnSpc>
              <a:buNone/>
              <a:tabLst>
                <a:tab pos="0" algn="l"/>
              </a:tabLst>
            </a:pPr>
            <a:r>
              <a:rPr lang="en-US" sz="1400" b="0" strike="noStrike" spc="-1" dirty="0">
                <a:solidFill>
                  <a:srgbClr val="585858"/>
                </a:solidFill>
                <a:latin typeface="Arial"/>
                <a:ea typeface="Arial"/>
              </a:rPr>
              <a:t>Accuracy: </a:t>
            </a:r>
            <a:r>
              <a:rPr lang="en-US" sz="1400" spc="-1" dirty="0">
                <a:solidFill>
                  <a:srgbClr val="585858"/>
                </a:solidFill>
                <a:latin typeface="Arial"/>
                <a:ea typeface="Arial"/>
              </a:rPr>
              <a:t>0%</a:t>
            </a:r>
            <a:endParaRPr lang="en-US" sz="1400" b="0" strike="noStrike" spc="-1" dirty="0">
              <a:solidFill>
                <a:srgbClr val="585858"/>
              </a:solidFill>
              <a:latin typeface="Arial"/>
            </a:endParaRPr>
          </a:p>
        </p:txBody>
      </p:sp>
      <p:sp>
        <p:nvSpPr>
          <p:cNvPr id="145" name="PlaceHolder 3"/>
          <p:cNvSpPr>
            <a:spLocks noGrp="1"/>
          </p:cNvSpPr>
          <p:nvPr>
            <p:ph/>
          </p:nvPr>
        </p:nvSpPr>
        <p:spPr>
          <a:xfrm>
            <a:off x="4832280" y="1152360"/>
            <a:ext cx="3999600" cy="3416040"/>
          </a:xfrm>
          <a:prstGeom prst="rect">
            <a:avLst/>
          </a:prstGeom>
          <a:noFill/>
          <a:ln w="12600">
            <a:noFill/>
          </a:ln>
        </p:spPr>
        <p:txBody>
          <a:bodyPr lIns="91440" tIns="91440" rIns="91440" bIns="91440" anchor="t">
            <a:noAutofit/>
          </a:bodyPr>
          <a:lstStyle/>
          <a:p>
            <a:pPr indent="0" defTabSz="914400">
              <a:lnSpc>
                <a:spcPct val="115000"/>
              </a:lnSpc>
              <a:buNone/>
              <a:tabLst>
                <a:tab pos="0" algn="l"/>
              </a:tabLst>
            </a:pPr>
            <a:r>
              <a:rPr lang="en-US" sz="1400" b="0" strike="noStrike" spc="-1" dirty="0">
                <a:solidFill>
                  <a:srgbClr val="585858"/>
                </a:solidFill>
                <a:latin typeface="Arial"/>
              </a:rPr>
              <a:t>We use the Lowe’s ratio test from his SIFT paper. We create a distance matrix. Then for each feature we compute the distance using Euclidean formula for features 1 and features 2. Then in the </a:t>
            </a:r>
            <a:r>
              <a:rPr lang="en-US" sz="1400" b="0" strike="noStrike" spc="-1" dirty="0" err="1">
                <a:solidFill>
                  <a:srgbClr val="585858"/>
                </a:solidFill>
                <a:latin typeface="Arial"/>
              </a:rPr>
              <a:t>match_features_ratio_test</a:t>
            </a:r>
            <a:r>
              <a:rPr lang="en-US" sz="1400" b="0" strike="noStrike" spc="-1" dirty="0">
                <a:solidFill>
                  <a:srgbClr val="585858"/>
                </a:solidFill>
                <a:latin typeface="Arial"/>
              </a:rPr>
              <a:t>() we find the correspondences using Lowe’s ratio test. After getting the distances from the previous function we get the nearest neighbors and sort them. The ratio test uses 0.8 and then we compute the confidence score. </a:t>
            </a:r>
          </a:p>
        </p:txBody>
      </p:sp>
      <p:pic>
        <p:nvPicPr>
          <p:cNvPr id="5" name="Picture 4" descr="A building with a tower&#10;&#10;Description automatically generated with medium confidence">
            <a:extLst>
              <a:ext uri="{FF2B5EF4-FFF2-40B4-BE49-F238E27FC236}">
                <a16:creationId xmlns:a16="http://schemas.microsoft.com/office/drawing/2014/main" id="{5DE65F69-2779-067F-7606-14D9692A3A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1760" y="1152360"/>
            <a:ext cx="3879850" cy="194945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PlaceHolder 1"/>
          <p:cNvSpPr>
            <a:spLocks noGrp="1"/>
          </p:cNvSpPr>
          <p:nvPr>
            <p:ph type="title"/>
          </p:nvPr>
        </p:nvSpPr>
        <p:spPr>
          <a:xfrm>
            <a:off x="311760" y="444960"/>
            <a:ext cx="8520120" cy="572400"/>
          </a:xfrm>
          <a:prstGeom prst="rect">
            <a:avLst/>
          </a:prstGeom>
          <a:noFill/>
          <a:ln w="12600">
            <a:noFill/>
          </a:ln>
        </p:spPr>
        <p:txBody>
          <a:bodyPr lIns="91440" tIns="91440" rIns="91440" bIns="91440" anchor="t">
            <a:noAutofit/>
          </a:bodyPr>
          <a:lstStyle/>
          <a:p>
            <a:pPr indent="0" defTabSz="877680">
              <a:lnSpc>
                <a:spcPct val="100000"/>
              </a:lnSpc>
              <a:buNone/>
              <a:tabLst>
                <a:tab pos="0" algn="l"/>
              </a:tabLst>
            </a:pPr>
            <a:r>
              <a:rPr lang="en-US" sz="2300" b="0" strike="noStrike" spc="-1">
                <a:solidFill>
                  <a:srgbClr val="000000"/>
                </a:solidFill>
                <a:latin typeface="Arial"/>
                <a:ea typeface="Arial"/>
              </a:rPr>
              <a:t>Part 3: SIFT feature descriptor</a:t>
            </a:r>
            <a:endParaRPr lang="en-US" sz="2300" b="0" strike="noStrike" spc="-1">
              <a:solidFill>
                <a:srgbClr val="000000"/>
              </a:solidFill>
              <a:latin typeface="Arial"/>
            </a:endParaRPr>
          </a:p>
        </p:txBody>
      </p:sp>
      <p:sp>
        <p:nvSpPr>
          <p:cNvPr id="147" name="PlaceHolder 2"/>
          <p:cNvSpPr>
            <a:spLocks noGrp="1"/>
          </p:cNvSpPr>
          <p:nvPr>
            <p:ph/>
          </p:nvPr>
        </p:nvSpPr>
        <p:spPr>
          <a:xfrm>
            <a:off x="311760" y="1152360"/>
            <a:ext cx="2773346" cy="3416040"/>
          </a:xfrm>
          <a:prstGeom prst="rect">
            <a:avLst/>
          </a:prstGeom>
          <a:noFill/>
          <a:ln w="12600">
            <a:noFill/>
          </a:ln>
        </p:spPr>
        <p:txBody>
          <a:bodyPr lIns="91440" tIns="91440" rIns="91440" bIns="91440" anchor="t">
            <a:noAutofit/>
          </a:bodyPr>
          <a:lstStyle/>
          <a:p>
            <a:pPr indent="0" defTabSz="914400">
              <a:lnSpc>
                <a:spcPct val="115000"/>
              </a:lnSpc>
              <a:buNone/>
              <a:tabLst>
                <a:tab pos="0" algn="l"/>
              </a:tabLst>
            </a:pPr>
            <a:r>
              <a:rPr lang="en-US" sz="1400" b="0" strike="noStrike" spc="-1" dirty="0">
                <a:solidFill>
                  <a:srgbClr val="585858"/>
                </a:solidFill>
                <a:latin typeface="Arial"/>
                <a:ea typeface="Arial"/>
              </a:rPr>
              <a:t>[insert visualization of SIFT feature descriptor from proj2.ipynb here]</a:t>
            </a:r>
            <a:endParaRPr lang="en-US" sz="1400" b="0" strike="noStrike" spc="-1" dirty="0">
              <a:solidFill>
                <a:srgbClr val="585858"/>
              </a:solidFill>
              <a:latin typeface="Arial"/>
            </a:endParaRPr>
          </a:p>
        </p:txBody>
      </p:sp>
      <p:sp>
        <p:nvSpPr>
          <p:cNvPr id="148" name="PlaceHolder 3"/>
          <p:cNvSpPr>
            <a:spLocks noGrp="1"/>
          </p:cNvSpPr>
          <p:nvPr>
            <p:ph/>
          </p:nvPr>
        </p:nvSpPr>
        <p:spPr>
          <a:xfrm>
            <a:off x="4832280" y="1152360"/>
            <a:ext cx="3999600" cy="3416040"/>
          </a:xfrm>
          <a:prstGeom prst="rect">
            <a:avLst/>
          </a:prstGeom>
          <a:noFill/>
          <a:ln w="12600">
            <a:noFill/>
          </a:ln>
        </p:spPr>
        <p:txBody>
          <a:bodyPr lIns="91440" tIns="91440" rIns="91440" bIns="91440" anchor="t">
            <a:noAutofit/>
          </a:bodyPr>
          <a:lstStyle/>
          <a:p>
            <a:pPr indent="0" defTabSz="914400">
              <a:lnSpc>
                <a:spcPct val="115000"/>
              </a:lnSpc>
              <a:buNone/>
              <a:tabLst>
                <a:tab pos="0" algn="l"/>
              </a:tabLst>
            </a:pPr>
            <a:r>
              <a:rPr lang="en-US" sz="1400" b="0" strike="noStrike" spc="-1" dirty="0">
                <a:solidFill>
                  <a:srgbClr val="585858"/>
                </a:solidFill>
                <a:latin typeface="Arial"/>
                <a:ea typeface="Arial"/>
              </a:rPr>
              <a:t>[insert visualization of matches (with green/red lines for correct/incorrect correspondences) for Notre Dame image pair from proj2.ipynb here]</a:t>
            </a:r>
            <a:endParaRPr lang="en-US" sz="1400" b="0" strike="noStrike" spc="-1" dirty="0">
              <a:solidFill>
                <a:srgbClr val="585858"/>
              </a:solidFill>
              <a:latin typeface="Arial"/>
            </a:endParaRPr>
          </a:p>
          <a:p>
            <a:pPr indent="0" defTabSz="914400">
              <a:lnSpc>
                <a:spcPct val="115000"/>
              </a:lnSpc>
              <a:buNone/>
              <a:tabLst>
                <a:tab pos="0" algn="l"/>
              </a:tabLst>
            </a:pPr>
            <a:endParaRPr lang="en-US" sz="1400" b="0" strike="noStrike" spc="-1" dirty="0">
              <a:solidFill>
                <a:srgbClr val="585858"/>
              </a:solidFill>
              <a:latin typeface="Arial"/>
            </a:endParaRPr>
          </a:p>
          <a:p>
            <a:pPr indent="0" defTabSz="914400">
              <a:lnSpc>
                <a:spcPct val="115000"/>
              </a:lnSpc>
              <a:buNone/>
              <a:tabLst>
                <a:tab pos="0" algn="l"/>
              </a:tabLst>
            </a:pPr>
            <a:endParaRPr lang="en-US" sz="1400" b="0" strike="noStrike" spc="-1" dirty="0">
              <a:solidFill>
                <a:srgbClr val="585858"/>
              </a:solidFill>
              <a:latin typeface="Arial"/>
            </a:endParaRPr>
          </a:p>
          <a:p>
            <a:pPr indent="0" defTabSz="914400">
              <a:lnSpc>
                <a:spcPct val="115000"/>
              </a:lnSpc>
              <a:buNone/>
              <a:tabLst>
                <a:tab pos="0" algn="l"/>
              </a:tabLst>
            </a:pPr>
            <a:endParaRPr lang="en-US" sz="1400" b="0" strike="noStrike" spc="-1" dirty="0">
              <a:solidFill>
                <a:srgbClr val="585858"/>
              </a:solidFill>
              <a:latin typeface="Arial"/>
            </a:endParaRPr>
          </a:p>
          <a:p>
            <a:pPr indent="0" defTabSz="914400">
              <a:lnSpc>
                <a:spcPct val="115000"/>
              </a:lnSpc>
              <a:buNone/>
              <a:tabLst>
                <a:tab pos="0" algn="l"/>
              </a:tabLst>
            </a:pPr>
            <a:endParaRPr lang="en-US" sz="1400" b="0" strike="noStrike" spc="-1" dirty="0">
              <a:solidFill>
                <a:srgbClr val="585858"/>
              </a:solidFill>
              <a:latin typeface="Arial"/>
            </a:endParaRPr>
          </a:p>
          <a:p>
            <a:pPr indent="0" defTabSz="914400">
              <a:lnSpc>
                <a:spcPct val="115000"/>
              </a:lnSpc>
              <a:buNone/>
              <a:tabLst>
                <a:tab pos="0" algn="l"/>
              </a:tabLst>
            </a:pPr>
            <a:endParaRPr lang="en-US" sz="1400" b="0" strike="noStrike" spc="-1" dirty="0">
              <a:solidFill>
                <a:srgbClr val="585858"/>
              </a:solidFill>
              <a:latin typeface="Arial"/>
            </a:endParaRPr>
          </a:p>
          <a:p>
            <a:pPr indent="0" defTabSz="914400">
              <a:lnSpc>
                <a:spcPct val="115000"/>
              </a:lnSpc>
              <a:buNone/>
              <a:tabLst>
                <a:tab pos="0" algn="l"/>
              </a:tabLst>
            </a:pPr>
            <a:endParaRPr lang="en-US" sz="1400" b="0" strike="noStrike" spc="-1" dirty="0">
              <a:solidFill>
                <a:srgbClr val="585858"/>
              </a:solidFill>
              <a:latin typeface="Arial"/>
            </a:endParaRPr>
          </a:p>
          <a:p>
            <a:pPr indent="0" defTabSz="914400">
              <a:lnSpc>
                <a:spcPct val="115000"/>
              </a:lnSpc>
              <a:buNone/>
              <a:tabLst>
                <a:tab pos="0" algn="l"/>
              </a:tabLst>
            </a:pPr>
            <a:endParaRPr lang="en-US" sz="1400" b="0" strike="noStrike" spc="-1" dirty="0">
              <a:solidFill>
                <a:srgbClr val="585858"/>
              </a:solidFill>
              <a:latin typeface="Arial"/>
            </a:endParaRPr>
          </a:p>
          <a:p>
            <a:pPr indent="0" defTabSz="914400">
              <a:lnSpc>
                <a:spcPct val="115000"/>
              </a:lnSpc>
              <a:buNone/>
              <a:tabLst>
                <a:tab pos="0" algn="l"/>
              </a:tabLst>
            </a:pPr>
            <a:endParaRPr lang="en-US" sz="1400" b="0" strike="noStrike" spc="-1" dirty="0">
              <a:solidFill>
                <a:srgbClr val="585858"/>
              </a:solidFill>
              <a:latin typeface="Arial"/>
            </a:endParaRPr>
          </a:p>
          <a:p>
            <a:pPr indent="0" defTabSz="914400">
              <a:lnSpc>
                <a:spcPct val="115000"/>
              </a:lnSpc>
              <a:buNone/>
              <a:tabLst>
                <a:tab pos="0" algn="l"/>
              </a:tabLst>
            </a:pPr>
            <a:r>
              <a:rPr lang="en-US" sz="1400" b="0" strike="noStrike" spc="-1" dirty="0">
                <a:solidFill>
                  <a:srgbClr val="585858"/>
                </a:solidFill>
                <a:latin typeface="Arial"/>
                <a:ea typeface="Arial"/>
              </a:rPr>
              <a:t># matches (out of 100): 197</a:t>
            </a:r>
            <a:endParaRPr lang="en-US" sz="1400" b="0" strike="noStrike" spc="-1" dirty="0">
              <a:solidFill>
                <a:srgbClr val="585858"/>
              </a:solidFill>
              <a:latin typeface="Arial"/>
            </a:endParaRPr>
          </a:p>
          <a:p>
            <a:pPr indent="0" defTabSz="914400">
              <a:lnSpc>
                <a:spcPct val="115000"/>
              </a:lnSpc>
              <a:buNone/>
              <a:tabLst>
                <a:tab pos="0" algn="l"/>
              </a:tabLst>
            </a:pPr>
            <a:r>
              <a:rPr lang="en-US" sz="1400" b="0" strike="noStrike" spc="-1" dirty="0">
                <a:solidFill>
                  <a:srgbClr val="585858"/>
                </a:solidFill>
                <a:latin typeface="Arial"/>
                <a:ea typeface="Arial"/>
              </a:rPr>
              <a:t>Accuracy: </a:t>
            </a:r>
            <a:r>
              <a:rPr lang="en-US" sz="1400" spc="-1" dirty="0">
                <a:solidFill>
                  <a:srgbClr val="585858"/>
                </a:solidFill>
                <a:latin typeface="Arial"/>
                <a:ea typeface="Arial"/>
              </a:rPr>
              <a:t>92%</a:t>
            </a:r>
            <a:endParaRPr lang="en-US" sz="1400" b="0" strike="noStrike" spc="-1" dirty="0">
              <a:solidFill>
                <a:srgbClr val="585858"/>
              </a:solidFill>
              <a:latin typeface="Arial"/>
            </a:endParaRPr>
          </a:p>
        </p:txBody>
      </p:sp>
      <p:pic>
        <p:nvPicPr>
          <p:cNvPr id="3" name="Picture 2" descr="A blue and green screen&#10;&#10;Description automatically generated with medium confidence">
            <a:extLst>
              <a:ext uri="{FF2B5EF4-FFF2-40B4-BE49-F238E27FC236}">
                <a16:creationId xmlns:a16="http://schemas.microsoft.com/office/drawing/2014/main" id="{111B38BC-3B0A-974F-3F02-EFD6DFC102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1760" y="879402"/>
            <a:ext cx="2623287" cy="3688998"/>
          </a:xfrm>
          <a:prstGeom prst="rect">
            <a:avLst/>
          </a:prstGeom>
        </p:spPr>
      </p:pic>
      <p:pic>
        <p:nvPicPr>
          <p:cNvPr id="5" name="Picture 4" descr="A green and red lines on a building&#10;&#10;Description automatically generated">
            <a:extLst>
              <a:ext uri="{FF2B5EF4-FFF2-40B4-BE49-F238E27FC236}">
                <a16:creationId xmlns:a16="http://schemas.microsoft.com/office/drawing/2014/main" id="{3CA74C18-B418-B028-6032-D408D58850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82576" y="879402"/>
            <a:ext cx="4078829" cy="3059122"/>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 name="PlaceHolder 1"/>
          <p:cNvSpPr>
            <a:spLocks noGrp="1"/>
          </p:cNvSpPr>
          <p:nvPr>
            <p:ph type="title"/>
          </p:nvPr>
        </p:nvSpPr>
        <p:spPr>
          <a:xfrm>
            <a:off x="311760" y="444960"/>
            <a:ext cx="8520120" cy="572400"/>
          </a:xfrm>
          <a:prstGeom prst="rect">
            <a:avLst/>
          </a:prstGeom>
          <a:noFill/>
          <a:ln w="12600">
            <a:noFill/>
          </a:ln>
        </p:spPr>
        <p:txBody>
          <a:bodyPr lIns="91440" tIns="91440" rIns="91440" bIns="91440" anchor="t">
            <a:noAutofit/>
          </a:bodyPr>
          <a:lstStyle/>
          <a:p>
            <a:pPr indent="0" defTabSz="877680">
              <a:lnSpc>
                <a:spcPct val="100000"/>
              </a:lnSpc>
              <a:buNone/>
              <a:tabLst>
                <a:tab pos="0" algn="l"/>
              </a:tabLst>
            </a:pPr>
            <a:r>
              <a:rPr lang="en-US" sz="2300" b="0" strike="noStrike" spc="-1">
                <a:solidFill>
                  <a:srgbClr val="000000"/>
                </a:solidFill>
                <a:latin typeface="Arial"/>
                <a:ea typeface="Arial"/>
              </a:rPr>
              <a:t>Part 3: SIFT feature descriptor</a:t>
            </a:r>
            <a:endParaRPr lang="en-US" sz="2300" b="0" strike="noStrike" spc="-1">
              <a:solidFill>
                <a:srgbClr val="000000"/>
              </a:solidFill>
              <a:latin typeface="Arial"/>
            </a:endParaRPr>
          </a:p>
        </p:txBody>
      </p:sp>
      <p:sp>
        <p:nvSpPr>
          <p:cNvPr id="150" name="PlaceHolder 2"/>
          <p:cNvSpPr>
            <a:spLocks noGrp="1"/>
          </p:cNvSpPr>
          <p:nvPr>
            <p:ph/>
          </p:nvPr>
        </p:nvSpPr>
        <p:spPr>
          <a:xfrm>
            <a:off x="311760" y="1152360"/>
            <a:ext cx="3999600" cy="3416040"/>
          </a:xfrm>
          <a:prstGeom prst="rect">
            <a:avLst/>
          </a:prstGeom>
          <a:noFill/>
          <a:ln w="12600">
            <a:noFill/>
          </a:ln>
        </p:spPr>
        <p:txBody>
          <a:bodyPr lIns="91440" tIns="91440" rIns="91440" bIns="91440" anchor="t">
            <a:noAutofit/>
          </a:bodyPr>
          <a:lstStyle/>
          <a:p>
            <a:pPr indent="0" defTabSz="914400">
              <a:lnSpc>
                <a:spcPct val="115000"/>
              </a:lnSpc>
              <a:buNone/>
              <a:tabLst>
                <a:tab pos="0" algn="l"/>
              </a:tabLst>
            </a:pPr>
            <a:r>
              <a:rPr lang="en-US" sz="1400" b="0" strike="noStrike" spc="-1" dirty="0">
                <a:solidFill>
                  <a:srgbClr val="585858"/>
                </a:solidFill>
                <a:latin typeface="Arial"/>
                <a:ea typeface="Arial"/>
              </a:rPr>
              <a:t>[insert visualization of matches for Mt. Rushmore image pair from proj2.ipynb here]</a:t>
            </a:r>
            <a:endParaRPr lang="en-US" sz="1400" b="0" strike="noStrike" spc="-1" dirty="0">
              <a:solidFill>
                <a:srgbClr val="585858"/>
              </a:solidFill>
              <a:latin typeface="Arial"/>
            </a:endParaRPr>
          </a:p>
          <a:p>
            <a:pPr indent="0" defTabSz="914400">
              <a:lnSpc>
                <a:spcPct val="115000"/>
              </a:lnSpc>
              <a:buNone/>
              <a:tabLst>
                <a:tab pos="0" algn="l"/>
              </a:tabLst>
            </a:pPr>
            <a:endParaRPr lang="en-US" sz="1400" b="0" strike="noStrike" spc="-1" dirty="0">
              <a:solidFill>
                <a:srgbClr val="585858"/>
              </a:solidFill>
              <a:latin typeface="Arial"/>
            </a:endParaRPr>
          </a:p>
          <a:p>
            <a:pPr indent="0" defTabSz="914400">
              <a:lnSpc>
                <a:spcPct val="115000"/>
              </a:lnSpc>
              <a:buNone/>
              <a:tabLst>
                <a:tab pos="0" algn="l"/>
              </a:tabLst>
            </a:pPr>
            <a:endParaRPr lang="en-US" sz="1400" b="0" strike="noStrike" spc="-1" dirty="0">
              <a:solidFill>
                <a:srgbClr val="585858"/>
              </a:solidFill>
              <a:latin typeface="Arial"/>
            </a:endParaRPr>
          </a:p>
          <a:p>
            <a:pPr indent="0" defTabSz="914400">
              <a:lnSpc>
                <a:spcPct val="115000"/>
              </a:lnSpc>
              <a:buNone/>
              <a:tabLst>
                <a:tab pos="0" algn="l"/>
              </a:tabLst>
            </a:pPr>
            <a:endParaRPr lang="en-US" sz="1400" b="0" strike="noStrike" spc="-1" dirty="0">
              <a:solidFill>
                <a:srgbClr val="585858"/>
              </a:solidFill>
              <a:latin typeface="Arial"/>
            </a:endParaRPr>
          </a:p>
          <a:p>
            <a:pPr indent="0" defTabSz="914400">
              <a:lnSpc>
                <a:spcPct val="115000"/>
              </a:lnSpc>
              <a:buNone/>
              <a:tabLst>
                <a:tab pos="0" algn="l"/>
              </a:tabLst>
            </a:pPr>
            <a:endParaRPr lang="en-US" sz="1400" b="0" strike="noStrike" spc="-1" dirty="0">
              <a:solidFill>
                <a:srgbClr val="585858"/>
              </a:solidFill>
              <a:latin typeface="Arial"/>
            </a:endParaRPr>
          </a:p>
          <a:p>
            <a:pPr indent="0" defTabSz="914400">
              <a:lnSpc>
                <a:spcPct val="115000"/>
              </a:lnSpc>
              <a:buNone/>
              <a:tabLst>
                <a:tab pos="0" algn="l"/>
              </a:tabLst>
            </a:pPr>
            <a:endParaRPr lang="en-US" sz="1400" b="0" strike="noStrike" spc="-1" dirty="0">
              <a:solidFill>
                <a:srgbClr val="585858"/>
              </a:solidFill>
              <a:latin typeface="Arial"/>
            </a:endParaRPr>
          </a:p>
          <a:p>
            <a:pPr indent="0" defTabSz="914400">
              <a:lnSpc>
                <a:spcPct val="115000"/>
              </a:lnSpc>
              <a:buNone/>
              <a:tabLst>
                <a:tab pos="0" algn="l"/>
              </a:tabLst>
            </a:pPr>
            <a:endParaRPr lang="en-US" sz="1400" b="0" strike="noStrike" spc="-1" dirty="0">
              <a:solidFill>
                <a:srgbClr val="585858"/>
              </a:solidFill>
              <a:latin typeface="Arial"/>
            </a:endParaRPr>
          </a:p>
          <a:p>
            <a:pPr indent="0" defTabSz="914400">
              <a:lnSpc>
                <a:spcPct val="115000"/>
              </a:lnSpc>
              <a:buNone/>
              <a:tabLst>
                <a:tab pos="0" algn="l"/>
              </a:tabLst>
            </a:pPr>
            <a:endParaRPr lang="en-US" sz="1400" b="0" strike="noStrike" spc="-1" dirty="0">
              <a:solidFill>
                <a:srgbClr val="585858"/>
              </a:solidFill>
              <a:latin typeface="Arial"/>
            </a:endParaRPr>
          </a:p>
          <a:p>
            <a:pPr indent="0" defTabSz="914400">
              <a:lnSpc>
                <a:spcPct val="115000"/>
              </a:lnSpc>
              <a:buNone/>
              <a:tabLst>
                <a:tab pos="0" algn="l"/>
              </a:tabLst>
            </a:pPr>
            <a:endParaRPr lang="en-US" sz="1400" b="0" strike="noStrike" spc="-1" dirty="0">
              <a:solidFill>
                <a:srgbClr val="585858"/>
              </a:solidFill>
              <a:latin typeface="Arial"/>
            </a:endParaRPr>
          </a:p>
          <a:p>
            <a:pPr indent="0" defTabSz="914400">
              <a:lnSpc>
                <a:spcPct val="115000"/>
              </a:lnSpc>
              <a:buNone/>
              <a:tabLst>
                <a:tab pos="0" algn="l"/>
              </a:tabLst>
            </a:pPr>
            <a:endParaRPr lang="en-US" sz="1400" b="0" strike="noStrike" spc="-1" dirty="0">
              <a:solidFill>
                <a:srgbClr val="585858"/>
              </a:solidFill>
              <a:latin typeface="Arial"/>
            </a:endParaRPr>
          </a:p>
          <a:p>
            <a:pPr indent="0" defTabSz="914400">
              <a:lnSpc>
                <a:spcPct val="115000"/>
              </a:lnSpc>
              <a:buNone/>
              <a:tabLst>
                <a:tab pos="0" algn="l"/>
              </a:tabLst>
            </a:pPr>
            <a:r>
              <a:rPr lang="en-US" sz="1400" b="0" strike="noStrike" spc="-1" dirty="0">
                <a:solidFill>
                  <a:srgbClr val="585858"/>
                </a:solidFill>
                <a:latin typeface="Arial"/>
                <a:ea typeface="Arial"/>
              </a:rPr>
              <a:t># matches: 178</a:t>
            </a:r>
            <a:endParaRPr lang="en-US" sz="1400" b="0" strike="noStrike" spc="-1" dirty="0">
              <a:solidFill>
                <a:srgbClr val="585858"/>
              </a:solidFill>
              <a:latin typeface="Arial"/>
            </a:endParaRPr>
          </a:p>
          <a:p>
            <a:pPr indent="0" defTabSz="914400">
              <a:lnSpc>
                <a:spcPct val="115000"/>
              </a:lnSpc>
              <a:buNone/>
              <a:tabLst>
                <a:tab pos="0" algn="l"/>
              </a:tabLst>
            </a:pPr>
            <a:r>
              <a:rPr lang="en-US" sz="1400" b="0" strike="noStrike" spc="-1" dirty="0">
                <a:solidFill>
                  <a:srgbClr val="585858"/>
                </a:solidFill>
                <a:latin typeface="Arial"/>
                <a:ea typeface="Arial"/>
              </a:rPr>
              <a:t>Accuracy: 93%</a:t>
            </a:r>
            <a:endParaRPr lang="en-US" sz="1400" b="0" strike="noStrike" spc="-1" dirty="0">
              <a:solidFill>
                <a:srgbClr val="585858"/>
              </a:solidFill>
              <a:latin typeface="Arial"/>
            </a:endParaRPr>
          </a:p>
        </p:txBody>
      </p:sp>
      <p:sp>
        <p:nvSpPr>
          <p:cNvPr id="151" name="PlaceHolder 3"/>
          <p:cNvSpPr>
            <a:spLocks noGrp="1"/>
          </p:cNvSpPr>
          <p:nvPr>
            <p:ph/>
          </p:nvPr>
        </p:nvSpPr>
        <p:spPr>
          <a:xfrm>
            <a:off x="4832280" y="1152360"/>
            <a:ext cx="3999600" cy="3416040"/>
          </a:xfrm>
          <a:prstGeom prst="rect">
            <a:avLst/>
          </a:prstGeom>
          <a:noFill/>
          <a:ln w="12600">
            <a:noFill/>
          </a:ln>
        </p:spPr>
        <p:txBody>
          <a:bodyPr lIns="91440" tIns="91440" rIns="91440" bIns="91440" anchor="t">
            <a:noAutofit/>
          </a:bodyPr>
          <a:lstStyle/>
          <a:p>
            <a:pPr indent="0" defTabSz="914400">
              <a:lnSpc>
                <a:spcPct val="115000"/>
              </a:lnSpc>
              <a:buNone/>
              <a:tabLst>
                <a:tab pos="0" algn="l"/>
              </a:tabLst>
            </a:pPr>
            <a:r>
              <a:rPr lang="en-US" sz="1400" b="0" strike="noStrike" spc="-1" dirty="0">
                <a:solidFill>
                  <a:srgbClr val="585858"/>
                </a:solidFill>
                <a:latin typeface="Arial"/>
                <a:ea typeface="Arial"/>
              </a:rPr>
              <a:t>[insert visualization of matches for </a:t>
            </a:r>
            <a:r>
              <a:rPr lang="en-US" sz="1400" b="0" strike="noStrike" spc="-1" dirty="0" err="1">
                <a:solidFill>
                  <a:srgbClr val="585858"/>
                </a:solidFill>
                <a:latin typeface="Arial"/>
                <a:ea typeface="Arial"/>
              </a:rPr>
              <a:t>Gaudiimage</a:t>
            </a:r>
            <a:r>
              <a:rPr lang="en-US" sz="1400" b="0" strike="noStrike" spc="-1" dirty="0">
                <a:solidFill>
                  <a:srgbClr val="585858"/>
                </a:solidFill>
                <a:latin typeface="Arial"/>
                <a:ea typeface="Arial"/>
              </a:rPr>
              <a:t> pair from proj2.ipynb here]</a:t>
            </a:r>
            <a:endParaRPr lang="en-US" sz="1400" b="0" strike="noStrike" spc="-1" dirty="0">
              <a:solidFill>
                <a:srgbClr val="585858"/>
              </a:solidFill>
              <a:latin typeface="Arial"/>
            </a:endParaRPr>
          </a:p>
          <a:p>
            <a:pPr indent="0" defTabSz="914400">
              <a:lnSpc>
                <a:spcPct val="115000"/>
              </a:lnSpc>
              <a:buNone/>
              <a:tabLst>
                <a:tab pos="0" algn="l"/>
              </a:tabLst>
            </a:pPr>
            <a:endParaRPr lang="en-US" sz="1400" b="0" strike="noStrike" spc="-1" dirty="0">
              <a:solidFill>
                <a:srgbClr val="585858"/>
              </a:solidFill>
              <a:latin typeface="Arial"/>
            </a:endParaRPr>
          </a:p>
          <a:p>
            <a:pPr indent="0" defTabSz="914400">
              <a:lnSpc>
                <a:spcPct val="115000"/>
              </a:lnSpc>
              <a:buNone/>
              <a:tabLst>
                <a:tab pos="0" algn="l"/>
              </a:tabLst>
            </a:pPr>
            <a:endParaRPr lang="en-US" sz="1400" b="0" strike="noStrike" spc="-1" dirty="0">
              <a:solidFill>
                <a:srgbClr val="585858"/>
              </a:solidFill>
              <a:latin typeface="Arial"/>
            </a:endParaRPr>
          </a:p>
          <a:p>
            <a:pPr indent="0" defTabSz="914400">
              <a:lnSpc>
                <a:spcPct val="115000"/>
              </a:lnSpc>
              <a:buNone/>
              <a:tabLst>
                <a:tab pos="0" algn="l"/>
              </a:tabLst>
            </a:pPr>
            <a:endParaRPr lang="en-US" sz="1400" b="0" strike="noStrike" spc="-1" dirty="0">
              <a:solidFill>
                <a:srgbClr val="585858"/>
              </a:solidFill>
              <a:latin typeface="Arial"/>
            </a:endParaRPr>
          </a:p>
          <a:p>
            <a:pPr indent="0" defTabSz="914400">
              <a:lnSpc>
                <a:spcPct val="115000"/>
              </a:lnSpc>
              <a:buNone/>
              <a:tabLst>
                <a:tab pos="0" algn="l"/>
              </a:tabLst>
            </a:pPr>
            <a:endParaRPr lang="en-US" sz="1400" b="0" strike="noStrike" spc="-1" dirty="0">
              <a:solidFill>
                <a:srgbClr val="585858"/>
              </a:solidFill>
              <a:latin typeface="Arial"/>
            </a:endParaRPr>
          </a:p>
          <a:p>
            <a:pPr indent="0" defTabSz="914400">
              <a:lnSpc>
                <a:spcPct val="115000"/>
              </a:lnSpc>
              <a:buNone/>
              <a:tabLst>
                <a:tab pos="0" algn="l"/>
              </a:tabLst>
            </a:pPr>
            <a:endParaRPr lang="en-US" sz="1400" b="0" strike="noStrike" spc="-1" dirty="0">
              <a:solidFill>
                <a:srgbClr val="585858"/>
              </a:solidFill>
              <a:latin typeface="Arial"/>
            </a:endParaRPr>
          </a:p>
          <a:p>
            <a:pPr indent="0" defTabSz="914400">
              <a:lnSpc>
                <a:spcPct val="115000"/>
              </a:lnSpc>
              <a:buNone/>
              <a:tabLst>
                <a:tab pos="0" algn="l"/>
              </a:tabLst>
            </a:pPr>
            <a:endParaRPr lang="en-US" sz="1400" b="0" strike="noStrike" spc="-1" dirty="0">
              <a:solidFill>
                <a:srgbClr val="585858"/>
              </a:solidFill>
              <a:latin typeface="Arial"/>
            </a:endParaRPr>
          </a:p>
          <a:p>
            <a:pPr indent="0" defTabSz="914400">
              <a:lnSpc>
                <a:spcPct val="115000"/>
              </a:lnSpc>
              <a:buNone/>
              <a:tabLst>
                <a:tab pos="0" algn="l"/>
              </a:tabLst>
            </a:pPr>
            <a:endParaRPr lang="en-US" sz="1400" b="0" strike="noStrike" spc="-1" dirty="0">
              <a:solidFill>
                <a:srgbClr val="585858"/>
              </a:solidFill>
              <a:latin typeface="Arial"/>
            </a:endParaRPr>
          </a:p>
          <a:p>
            <a:pPr indent="0" defTabSz="914400">
              <a:lnSpc>
                <a:spcPct val="115000"/>
              </a:lnSpc>
              <a:buNone/>
              <a:tabLst>
                <a:tab pos="0" algn="l"/>
              </a:tabLst>
            </a:pPr>
            <a:endParaRPr lang="en-US" sz="1400" b="0" strike="noStrike" spc="-1" dirty="0">
              <a:solidFill>
                <a:srgbClr val="585858"/>
              </a:solidFill>
              <a:latin typeface="Arial"/>
            </a:endParaRPr>
          </a:p>
          <a:p>
            <a:pPr indent="0" defTabSz="914400">
              <a:lnSpc>
                <a:spcPct val="115000"/>
              </a:lnSpc>
              <a:buNone/>
              <a:tabLst>
                <a:tab pos="0" algn="l"/>
              </a:tabLst>
            </a:pPr>
            <a:endParaRPr lang="en-US" sz="1400" b="0" strike="noStrike" spc="-1" dirty="0">
              <a:solidFill>
                <a:srgbClr val="585858"/>
              </a:solidFill>
              <a:latin typeface="Arial"/>
            </a:endParaRPr>
          </a:p>
          <a:p>
            <a:pPr indent="0" defTabSz="914400">
              <a:lnSpc>
                <a:spcPct val="115000"/>
              </a:lnSpc>
              <a:buNone/>
              <a:tabLst>
                <a:tab pos="0" algn="l"/>
              </a:tabLst>
            </a:pPr>
            <a:r>
              <a:rPr lang="en-US" sz="1400" b="0" strike="noStrike" spc="-1" dirty="0">
                <a:solidFill>
                  <a:srgbClr val="585858"/>
                </a:solidFill>
                <a:latin typeface="Arial"/>
                <a:ea typeface="Arial"/>
              </a:rPr>
              <a:t># matches: </a:t>
            </a:r>
            <a:r>
              <a:rPr lang="en-US" sz="1400" spc="-1" dirty="0">
                <a:solidFill>
                  <a:srgbClr val="585858"/>
                </a:solidFill>
                <a:latin typeface="Arial"/>
                <a:ea typeface="Arial"/>
              </a:rPr>
              <a:t>3</a:t>
            </a:r>
            <a:endParaRPr lang="en-US" sz="1400" b="0" strike="noStrike" spc="-1" dirty="0">
              <a:solidFill>
                <a:srgbClr val="585858"/>
              </a:solidFill>
              <a:latin typeface="Arial"/>
            </a:endParaRPr>
          </a:p>
          <a:p>
            <a:pPr indent="0" defTabSz="914400">
              <a:lnSpc>
                <a:spcPct val="115000"/>
              </a:lnSpc>
              <a:buNone/>
              <a:tabLst>
                <a:tab pos="0" algn="l"/>
              </a:tabLst>
            </a:pPr>
            <a:r>
              <a:rPr lang="en-US" sz="1400" b="0" strike="noStrike" spc="-1" dirty="0">
                <a:solidFill>
                  <a:srgbClr val="585858"/>
                </a:solidFill>
                <a:latin typeface="Arial"/>
                <a:ea typeface="Arial"/>
              </a:rPr>
              <a:t>Accuracy: 0%</a:t>
            </a:r>
            <a:endParaRPr lang="en-US" sz="1400" b="0" strike="noStrike" spc="-1" dirty="0">
              <a:solidFill>
                <a:srgbClr val="585858"/>
              </a:solidFill>
              <a:latin typeface="Arial"/>
            </a:endParaRPr>
          </a:p>
        </p:txBody>
      </p:sp>
      <p:pic>
        <p:nvPicPr>
          <p:cNvPr id="3" name="Picture 2" descr="A green lines on a picture&#10;&#10;Description automatically generated">
            <a:extLst>
              <a:ext uri="{FF2B5EF4-FFF2-40B4-BE49-F238E27FC236}">
                <a16:creationId xmlns:a16="http://schemas.microsoft.com/office/drawing/2014/main" id="{7212D0BB-72C2-AF4D-D5FB-B8E9B24312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2478" y="1094807"/>
            <a:ext cx="4238163" cy="1952487"/>
          </a:xfrm>
          <a:prstGeom prst="rect">
            <a:avLst/>
          </a:prstGeom>
        </p:spPr>
      </p:pic>
      <p:pic>
        <p:nvPicPr>
          <p:cNvPr id="5" name="Picture 4" descr="A building with a steeple and a person walking&#10;&#10;Description automatically generated">
            <a:extLst>
              <a:ext uri="{FF2B5EF4-FFF2-40B4-BE49-F238E27FC236}">
                <a16:creationId xmlns:a16="http://schemas.microsoft.com/office/drawing/2014/main" id="{A87293C3-93FE-EFEA-E192-3E668B2E4E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32280" y="1152360"/>
            <a:ext cx="3783814" cy="1894934"/>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 name="PlaceHolder 1"/>
          <p:cNvSpPr>
            <a:spLocks noGrp="1"/>
          </p:cNvSpPr>
          <p:nvPr>
            <p:ph type="title"/>
          </p:nvPr>
        </p:nvSpPr>
        <p:spPr>
          <a:xfrm>
            <a:off x="311760" y="444960"/>
            <a:ext cx="8520120" cy="572400"/>
          </a:xfrm>
          <a:prstGeom prst="rect">
            <a:avLst/>
          </a:prstGeom>
          <a:noFill/>
          <a:ln w="12600">
            <a:noFill/>
          </a:ln>
        </p:spPr>
        <p:txBody>
          <a:bodyPr lIns="91440" tIns="91440" rIns="91440" bIns="91440" anchor="t">
            <a:noAutofit/>
          </a:bodyPr>
          <a:lstStyle/>
          <a:p>
            <a:pPr indent="0" defTabSz="877680">
              <a:lnSpc>
                <a:spcPct val="100000"/>
              </a:lnSpc>
              <a:buNone/>
              <a:tabLst>
                <a:tab pos="0" algn="l"/>
              </a:tabLst>
            </a:pPr>
            <a:r>
              <a:rPr lang="en-US" sz="2300" b="0" strike="noStrike" spc="-1">
                <a:solidFill>
                  <a:srgbClr val="000000"/>
                </a:solidFill>
                <a:latin typeface="Arial"/>
                <a:ea typeface="Arial"/>
              </a:rPr>
              <a:t>Part 3: SIFT feature descriptor</a:t>
            </a:r>
            <a:endParaRPr lang="en-US" sz="2300" b="0" strike="noStrike" spc="-1">
              <a:solidFill>
                <a:srgbClr val="000000"/>
              </a:solidFill>
              <a:latin typeface="Arial"/>
            </a:endParaRPr>
          </a:p>
        </p:txBody>
      </p:sp>
      <p:sp>
        <p:nvSpPr>
          <p:cNvPr id="153" name="PlaceHolder 2"/>
          <p:cNvSpPr>
            <a:spLocks noGrp="1"/>
          </p:cNvSpPr>
          <p:nvPr>
            <p:ph/>
          </p:nvPr>
        </p:nvSpPr>
        <p:spPr>
          <a:xfrm>
            <a:off x="311760" y="1152360"/>
            <a:ext cx="3999600" cy="3416040"/>
          </a:xfrm>
          <a:prstGeom prst="rect">
            <a:avLst/>
          </a:prstGeom>
          <a:noFill/>
          <a:ln w="12600">
            <a:noFill/>
          </a:ln>
        </p:spPr>
        <p:txBody>
          <a:bodyPr lIns="91440" tIns="91440" rIns="91440" bIns="91440" anchor="t">
            <a:noAutofit/>
          </a:bodyPr>
          <a:lstStyle/>
          <a:p>
            <a:pPr indent="0" defTabSz="914400">
              <a:lnSpc>
                <a:spcPct val="115000"/>
              </a:lnSpc>
              <a:buNone/>
              <a:tabLst>
                <a:tab pos="0" algn="l"/>
              </a:tabLst>
            </a:pPr>
            <a:r>
              <a:rPr lang="en-US" sz="1400" b="0" strike="noStrike" spc="-1" dirty="0">
                <a:solidFill>
                  <a:srgbClr val="585858"/>
                </a:solidFill>
                <a:latin typeface="Arial"/>
                <a:ea typeface="Arial"/>
              </a:rPr>
              <a:t>We have a a </a:t>
            </a:r>
            <a:r>
              <a:rPr lang="en-US" sz="1400" b="0" strike="noStrike" spc="-1" dirty="0" err="1">
                <a:solidFill>
                  <a:srgbClr val="585858"/>
                </a:solidFill>
                <a:latin typeface="Arial"/>
                <a:ea typeface="Arial"/>
              </a:rPr>
              <a:t>get_magnitude_and</a:t>
            </a:r>
            <a:r>
              <a:rPr lang="en-US" sz="1400" spc="-1" dirty="0" err="1">
                <a:solidFill>
                  <a:srgbClr val="585858"/>
                </a:solidFill>
                <a:latin typeface="Arial"/>
                <a:ea typeface="Arial"/>
              </a:rPr>
              <a:t>_orientations</a:t>
            </a:r>
            <a:r>
              <a:rPr lang="en-US" sz="1400" spc="-1" dirty="0">
                <a:solidFill>
                  <a:srgbClr val="585858"/>
                </a:solidFill>
                <a:latin typeface="Arial"/>
                <a:ea typeface="Arial"/>
              </a:rPr>
              <a:t> functions that converts Ix and </a:t>
            </a:r>
            <a:r>
              <a:rPr lang="en-US" sz="1400" spc="-1" dirty="0" err="1">
                <a:solidFill>
                  <a:srgbClr val="585858"/>
                </a:solidFill>
                <a:latin typeface="Arial"/>
                <a:ea typeface="Arial"/>
              </a:rPr>
              <a:t>Iy</a:t>
            </a:r>
            <a:r>
              <a:rPr lang="en-US" sz="1400" spc="-1" dirty="0">
                <a:solidFill>
                  <a:srgbClr val="585858"/>
                </a:solidFill>
                <a:latin typeface="Arial"/>
                <a:ea typeface="Arial"/>
              </a:rPr>
              <a:t> to a float and computes the magnitude using their formulas to get the dominant gradients. The </a:t>
            </a:r>
            <a:r>
              <a:rPr lang="en-US" sz="1400" spc="-1" dirty="0" err="1">
                <a:solidFill>
                  <a:srgbClr val="585858"/>
                </a:solidFill>
                <a:latin typeface="Arial"/>
                <a:ea typeface="Arial"/>
              </a:rPr>
              <a:t>get_gradient_histogram_vec_from_patch</a:t>
            </a:r>
            <a:r>
              <a:rPr lang="en-US" sz="1400" spc="-1" dirty="0">
                <a:solidFill>
                  <a:srgbClr val="585858"/>
                </a:solidFill>
                <a:latin typeface="Arial"/>
                <a:ea typeface="Arial"/>
              </a:rPr>
              <a:t>() divides a 16x16 into 4x4 cells forming histograms of 8 bins and concatenates them based on magnitudes (128 vector). </a:t>
            </a:r>
            <a:r>
              <a:rPr lang="en-US" sz="1400" spc="-1" dirty="0" err="1">
                <a:solidFill>
                  <a:srgbClr val="585858"/>
                </a:solidFill>
                <a:latin typeface="Arial"/>
                <a:ea typeface="Arial"/>
              </a:rPr>
              <a:t>Get_feat_vec</a:t>
            </a:r>
            <a:r>
              <a:rPr lang="en-US" sz="1400" spc="-1" dirty="0">
                <a:solidFill>
                  <a:srgbClr val="585858"/>
                </a:solidFill>
                <a:latin typeface="Arial"/>
                <a:ea typeface="Arial"/>
              </a:rPr>
              <a:t> takes the SIFT descriptor for each </a:t>
            </a:r>
            <a:r>
              <a:rPr lang="en-US" sz="1400" spc="-1" dirty="0" err="1">
                <a:solidFill>
                  <a:srgbClr val="585858"/>
                </a:solidFill>
                <a:latin typeface="Arial"/>
                <a:ea typeface="Arial"/>
              </a:rPr>
              <a:t>keypoint</a:t>
            </a:r>
            <a:r>
              <a:rPr lang="en-US" sz="1400" spc="-1" dirty="0">
                <a:solidFill>
                  <a:srgbClr val="585858"/>
                </a:solidFill>
                <a:latin typeface="Arial"/>
                <a:ea typeface="Arial"/>
              </a:rPr>
              <a:t> by taking a 16x16 patch and applying square root SIFT formula after normalizing the feature vector. Finally </a:t>
            </a:r>
            <a:r>
              <a:rPr lang="en-US" sz="1400" spc="-1" dirty="0" err="1">
                <a:solidFill>
                  <a:srgbClr val="585858"/>
                </a:solidFill>
                <a:latin typeface="Arial"/>
                <a:ea typeface="Arial"/>
              </a:rPr>
              <a:t>get_SIFT_descriptors</a:t>
            </a:r>
            <a:r>
              <a:rPr lang="en-US" sz="1400" spc="-1" dirty="0">
                <a:solidFill>
                  <a:srgbClr val="585858"/>
                </a:solidFill>
                <a:latin typeface="Arial"/>
                <a:ea typeface="Arial"/>
              </a:rPr>
              <a:t>() computes gradients, gets magnitudes and orientations and iterates over all key points and stores the 128 descriptors in a matrix.</a:t>
            </a:r>
            <a:endParaRPr lang="en-US" sz="1400" b="0" strike="noStrike" spc="-1" dirty="0">
              <a:solidFill>
                <a:srgbClr val="585858"/>
              </a:solidFill>
              <a:latin typeface="Arial"/>
              <a:ea typeface="Arial"/>
            </a:endParaRPr>
          </a:p>
          <a:p>
            <a:pPr indent="0" defTabSz="914400">
              <a:lnSpc>
                <a:spcPct val="115000"/>
              </a:lnSpc>
              <a:buNone/>
              <a:tabLst>
                <a:tab pos="0" algn="l"/>
              </a:tabLst>
            </a:pPr>
            <a:endParaRPr lang="en-US" sz="1400" spc="-1" dirty="0">
              <a:solidFill>
                <a:srgbClr val="585858"/>
              </a:solidFill>
              <a:latin typeface="Arial"/>
            </a:endParaRPr>
          </a:p>
          <a:p>
            <a:pPr indent="0" defTabSz="914400">
              <a:lnSpc>
                <a:spcPct val="115000"/>
              </a:lnSpc>
              <a:buNone/>
              <a:tabLst>
                <a:tab pos="0" algn="l"/>
              </a:tabLst>
            </a:pPr>
            <a:endParaRPr lang="en-US" sz="1400" b="0" strike="noStrike" spc="-1" dirty="0">
              <a:solidFill>
                <a:srgbClr val="585858"/>
              </a:solidFill>
              <a:latin typeface="Arial"/>
            </a:endParaRPr>
          </a:p>
        </p:txBody>
      </p:sp>
      <p:sp>
        <p:nvSpPr>
          <p:cNvPr id="154" name="PlaceHolder 3"/>
          <p:cNvSpPr>
            <a:spLocks noGrp="1"/>
          </p:cNvSpPr>
          <p:nvPr>
            <p:ph/>
          </p:nvPr>
        </p:nvSpPr>
        <p:spPr>
          <a:xfrm>
            <a:off x="4832280" y="1152360"/>
            <a:ext cx="3999600" cy="3416040"/>
          </a:xfrm>
          <a:prstGeom prst="rect">
            <a:avLst/>
          </a:prstGeom>
          <a:noFill/>
          <a:ln w="12600">
            <a:noFill/>
          </a:ln>
        </p:spPr>
        <p:txBody>
          <a:bodyPr lIns="91440" tIns="91440" rIns="91440" bIns="91440" anchor="t">
            <a:noAutofit/>
          </a:bodyPr>
          <a:lstStyle/>
          <a:p>
            <a:pPr indent="0" defTabSz="914400">
              <a:lnSpc>
                <a:spcPct val="115000"/>
              </a:lnSpc>
              <a:buNone/>
              <a:tabLst>
                <a:tab pos="0" algn="l"/>
              </a:tabLst>
            </a:pPr>
            <a:r>
              <a:rPr lang="en-US" sz="1400" b="0" strike="noStrike" spc="-1" dirty="0">
                <a:solidFill>
                  <a:srgbClr val="585858"/>
                </a:solidFill>
                <a:latin typeface="Arial"/>
                <a:ea typeface="Arial"/>
              </a:rPr>
              <a:t>[Why are SIFT features better descriptors than the normalized patches?]</a:t>
            </a:r>
          </a:p>
          <a:p>
            <a:pPr indent="0" defTabSz="914400">
              <a:lnSpc>
                <a:spcPct val="115000"/>
              </a:lnSpc>
              <a:buNone/>
              <a:tabLst>
                <a:tab pos="0" algn="l"/>
              </a:tabLst>
            </a:pPr>
            <a:endParaRPr lang="en-US" sz="1400" spc="-1" dirty="0">
              <a:solidFill>
                <a:srgbClr val="585858"/>
              </a:solidFill>
              <a:latin typeface="Arial"/>
            </a:endParaRPr>
          </a:p>
          <a:p>
            <a:pPr indent="0" defTabSz="914400">
              <a:lnSpc>
                <a:spcPct val="115000"/>
              </a:lnSpc>
              <a:buNone/>
              <a:tabLst>
                <a:tab pos="0" algn="l"/>
              </a:tabLst>
            </a:pPr>
            <a:r>
              <a:rPr lang="en-US" sz="1400" b="0" strike="noStrike" spc="-1" dirty="0">
                <a:solidFill>
                  <a:srgbClr val="585858"/>
                </a:solidFill>
                <a:latin typeface="Arial"/>
              </a:rPr>
              <a:t>This is because they are invariant to scale and rotation. It is also robust when there are changes in brightness due to the computation of magnitudes and orientations. Using the histograms and 128 dimensions makes it better at matching and distinctiveness in images.</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 name="PlaceHolder 1"/>
          <p:cNvSpPr>
            <a:spLocks noGrp="1"/>
          </p:cNvSpPr>
          <p:nvPr>
            <p:ph type="title"/>
          </p:nvPr>
        </p:nvSpPr>
        <p:spPr>
          <a:xfrm>
            <a:off x="311760" y="444960"/>
            <a:ext cx="8520120" cy="572400"/>
          </a:xfrm>
          <a:prstGeom prst="rect">
            <a:avLst/>
          </a:prstGeom>
          <a:noFill/>
          <a:ln w="12600">
            <a:noFill/>
          </a:ln>
        </p:spPr>
        <p:txBody>
          <a:bodyPr lIns="91440" tIns="91440" rIns="91440" bIns="91440" anchor="t">
            <a:noAutofit/>
          </a:bodyPr>
          <a:lstStyle/>
          <a:p>
            <a:pPr indent="0" defTabSz="877680">
              <a:lnSpc>
                <a:spcPct val="100000"/>
              </a:lnSpc>
              <a:buNone/>
              <a:tabLst>
                <a:tab pos="0" algn="l"/>
              </a:tabLst>
            </a:pPr>
            <a:r>
              <a:rPr lang="en-US" sz="2300" b="0" strike="noStrike" spc="-1">
                <a:solidFill>
                  <a:srgbClr val="000000"/>
                </a:solidFill>
                <a:latin typeface="Arial"/>
                <a:ea typeface="Arial"/>
              </a:rPr>
              <a:t>Part 3: SIFT feature descriptor</a:t>
            </a:r>
            <a:endParaRPr lang="en-US" sz="2300" b="0" strike="noStrike" spc="-1">
              <a:solidFill>
                <a:srgbClr val="000000"/>
              </a:solidFill>
              <a:latin typeface="Arial"/>
            </a:endParaRPr>
          </a:p>
        </p:txBody>
      </p:sp>
      <p:sp>
        <p:nvSpPr>
          <p:cNvPr id="156" name="PlaceHolder 2"/>
          <p:cNvSpPr>
            <a:spLocks noGrp="1"/>
          </p:cNvSpPr>
          <p:nvPr>
            <p:ph/>
          </p:nvPr>
        </p:nvSpPr>
        <p:spPr>
          <a:xfrm>
            <a:off x="311760" y="1152360"/>
            <a:ext cx="8520120" cy="3416040"/>
          </a:xfrm>
          <a:prstGeom prst="rect">
            <a:avLst/>
          </a:prstGeom>
          <a:noFill/>
          <a:ln w="12600">
            <a:noFill/>
          </a:ln>
        </p:spPr>
        <p:txBody>
          <a:bodyPr lIns="91440" tIns="91440" rIns="91440" bIns="91440" anchor="t">
            <a:noAutofit/>
          </a:bodyPr>
          <a:lstStyle/>
          <a:p>
            <a:pPr indent="0" defTabSz="914400">
              <a:lnSpc>
                <a:spcPct val="115000"/>
              </a:lnSpc>
              <a:buNone/>
              <a:tabLst>
                <a:tab pos="0" algn="l"/>
              </a:tabLst>
            </a:pPr>
            <a:r>
              <a:rPr lang="en-US" sz="1400" b="0" strike="noStrike" spc="-1" dirty="0">
                <a:solidFill>
                  <a:srgbClr val="585858"/>
                </a:solidFill>
                <a:latin typeface="Arial"/>
                <a:ea typeface="Arial"/>
              </a:rPr>
              <a:t>[Why does our SIFT implementation perform worse on the given Gaudi image pair than the Notre Dame image and Mt. Rushmore pairs?]</a:t>
            </a:r>
          </a:p>
          <a:p>
            <a:pPr indent="0" defTabSz="914400">
              <a:lnSpc>
                <a:spcPct val="115000"/>
              </a:lnSpc>
              <a:buNone/>
              <a:tabLst>
                <a:tab pos="0" algn="l"/>
              </a:tabLst>
            </a:pPr>
            <a:endParaRPr lang="en-US" sz="1400" spc="-1" dirty="0">
              <a:solidFill>
                <a:srgbClr val="585858"/>
              </a:solidFill>
              <a:latin typeface="Arial"/>
            </a:endParaRPr>
          </a:p>
          <a:p>
            <a:pPr indent="0" defTabSz="914400">
              <a:lnSpc>
                <a:spcPct val="115000"/>
              </a:lnSpc>
              <a:buNone/>
              <a:tabLst>
                <a:tab pos="0" algn="l"/>
              </a:tabLst>
            </a:pPr>
            <a:r>
              <a:rPr lang="en-US" sz="1400" b="0" strike="noStrike" spc="-1" dirty="0">
                <a:solidFill>
                  <a:srgbClr val="585858"/>
                </a:solidFill>
                <a:latin typeface="Arial"/>
              </a:rPr>
              <a:t>It performs worse because of extreme scale differences. SIFT is designed to be invariant to scale but large variances can make it struggle and give only a few matches. The scaling of the other two image pairs are much more consistent. Gaudi has a lot of complex patterns and repetitive patterns so it might be hard to find the difference between them. Another thing I noted was the difference in color between the Gaudi pairs further increasing inaccuracy.</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PlaceHolder 1"/>
          <p:cNvSpPr>
            <a:spLocks noGrp="1"/>
          </p:cNvSpPr>
          <p:nvPr>
            <p:ph type="title"/>
          </p:nvPr>
        </p:nvSpPr>
        <p:spPr>
          <a:xfrm>
            <a:off x="311760" y="444960"/>
            <a:ext cx="8520120" cy="572400"/>
          </a:xfrm>
          <a:prstGeom prst="rect">
            <a:avLst/>
          </a:prstGeom>
          <a:noFill/>
          <a:ln w="12600">
            <a:noFill/>
          </a:ln>
        </p:spPr>
        <p:txBody>
          <a:bodyPr lIns="91440" tIns="91440" rIns="91440" bIns="91440" anchor="t">
            <a:noAutofit/>
          </a:bodyPr>
          <a:lstStyle/>
          <a:p>
            <a:pPr indent="0" defTabSz="877680">
              <a:lnSpc>
                <a:spcPct val="100000"/>
              </a:lnSpc>
              <a:buNone/>
              <a:tabLst>
                <a:tab pos="0" algn="l"/>
              </a:tabLst>
            </a:pPr>
            <a:r>
              <a:rPr lang="en-US" sz="2300" b="0" strike="noStrike" spc="-1">
                <a:solidFill>
                  <a:srgbClr val="000000"/>
                </a:solidFill>
                <a:latin typeface="Arial"/>
                <a:ea typeface="Arial"/>
              </a:rPr>
              <a:t>Part 3: SIFT feature descriptor</a:t>
            </a:r>
            <a:endParaRPr lang="en-US" sz="2300" b="0" strike="noStrike" spc="-1">
              <a:solidFill>
                <a:srgbClr val="000000"/>
              </a:solidFill>
              <a:latin typeface="Arial"/>
            </a:endParaRPr>
          </a:p>
        </p:txBody>
      </p:sp>
      <p:sp>
        <p:nvSpPr>
          <p:cNvPr id="158" name="PlaceHolder 2"/>
          <p:cNvSpPr>
            <a:spLocks noGrp="1"/>
          </p:cNvSpPr>
          <p:nvPr>
            <p:ph/>
          </p:nvPr>
        </p:nvSpPr>
        <p:spPr>
          <a:xfrm>
            <a:off x="311760" y="1152360"/>
            <a:ext cx="8520120" cy="3416040"/>
          </a:xfrm>
          <a:prstGeom prst="rect">
            <a:avLst/>
          </a:prstGeom>
          <a:noFill/>
          <a:ln w="12600">
            <a:noFill/>
          </a:ln>
        </p:spPr>
        <p:txBody>
          <a:bodyPr lIns="91440" tIns="91440" rIns="91440" bIns="91440" anchor="t">
            <a:noAutofit/>
          </a:bodyPr>
          <a:lstStyle/>
          <a:p>
            <a:pPr indent="0" defTabSz="914400">
              <a:lnSpc>
                <a:spcPct val="115000"/>
              </a:lnSpc>
              <a:spcBef>
                <a:spcPts val="1599"/>
              </a:spcBef>
              <a:buNone/>
              <a:tabLst>
                <a:tab pos="0" algn="l"/>
              </a:tabLst>
            </a:pPr>
            <a:r>
              <a:rPr lang="en-US" sz="1800" b="0" strike="noStrike" spc="-1" dirty="0">
                <a:solidFill>
                  <a:srgbClr val="585858"/>
                </a:solidFill>
                <a:latin typeface="Arial"/>
                <a:ea typeface="Arial"/>
              </a:rPr>
              <a:t>[Why aren't our version of SIFT features rotation- or scale-invariant? What would you have to do to make them so?]</a:t>
            </a:r>
          </a:p>
          <a:p>
            <a:pPr indent="0" defTabSz="914400">
              <a:lnSpc>
                <a:spcPct val="115000"/>
              </a:lnSpc>
              <a:spcBef>
                <a:spcPts val="1599"/>
              </a:spcBef>
              <a:buNone/>
              <a:tabLst>
                <a:tab pos="0" algn="l"/>
              </a:tabLst>
            </a:pPr>
            <a:r>
              <a:rPr lang="en-US" sz="1800" b="0" strike="noStrike" spc="-1" dirty="0">
                <a:solidFill>
                  <a:srgbClr val="585858"/>
                </a:solidFill>
                <a:latin typeface="Arial"/>
              </a:rPr>
              <a:t>Our version is not rotation or scale invariant because we did not implement a key point orientation and scale space to account for this. In the methods we do not have orientation </a:t>
            </a:r>
            <a:r>
              <a:rPr lang="en-US" sz="1800" b="0" strike="noStrike" spc="-1" dirty="0" err="1">
                <a:solidFill>
                  <a:srgbClr val="585858"/>
                </a:solidFill>
                <a:latin typeface="Arial"/>
              </a:rPr>
              <a:t>alighment</a:t>
            </a:r>
            <a:r>
              <a:rPr lang="en-US" sz="1800" b="0" strike="noStrike" spc="-1" dirty="0">
                <a:solidFill>
                  <a:srgbClr val="585858"/>
                </a:solidFill>
                <a:latin typeface="Arial"/>
              </a:rPr>
              <a:t> causing the descriptor to change with rotations. Since we do not have a Gaussian scale space size variations can also change the result. For rotation invariance we need to compute the gradient </a:t>
            </a:r>
            <a:r>
              <a:rPr lang="en-US" sz="1800" b="0" strike="noStrike" spc="-1" dirty="0" err="1">
                <a:solidFill>
                  <a:srgbClr val="585858"/>
                </a:solidFill>
                <a:latin typeface="Arial"/>
              </a:rPr>
              <a:t>historgram</a:t>
            </a:r>
            <a:r>
              <a:rPr lang="en-US" sz="1800" b="0" strike="noStrike" spc="-1" dirty="0">
                <a:solidFill>
                  <a:srgbClr val="585858"/>
                </a:solidFill>
                <a:latin typeface="Arial"/>
              </a:rPr>
              <a:t> for each key point and align descriptor to the most dominant orientations. For scale invariance we need a pyramid that detects key points on octaves using DOG.</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PlaceHolder 1"/>
          <p:cNvSpPr>
            <a:spLocks noGrp="1"/>
          </p:cNvSpPr>
          <p:nvPr>
            <p:ph type="title"/>
          </p:nvPr>
        </p:nvSpPr>
        <p:spPr>
          <a:xfrm>
            <a:off x="311760" y="444960"/>
            <a:ext cx="8519760" cy="572040"/>
          </a:xfrm>
          <a:prstGeom prst="rect">
            <a:avLst/>
          </a:prstGeom>
          <a:noFill/>
          <a:ln w="0">
            <a:noFill/>
          </a:ln>
        </p:spPr>
        <p:txBody>
          <a:bodyPr lIns="0" tIns="91440" rIns="0" bIns="91440" anchor="t">
            <a:normAutofit fontScale="90000"/>
          </a:bodyPr>
          <a:lstStyle/>
          <a:p>
            <a:pPr indent="0">
              <a:lnSpc>
                <a:spcPct val="100000"/>
              </a:lnSpc>
              <a:buNone/>
              <a:tabLst>
                <a:tab pos="0" algn="l"/>
              </a:tabLst>
            </a:pPr>
            <a:r>
              <a:rPr lang="en" sz="2800" b="0" strike="noStrike" spc="-1">
                <a:solidFill>
                  <a:srgbClr val="000000"/>
                </a:solidFill>
                <a:latin typeface="Arial"/>
                <a:ea typeface="Arial"/>
              </a:rPr>
              <a:t>Part 4: Projection matrix</a:t>
            </a:r>
            <a:endParaRPr lang="en-US" sz="2800" b="0" strike="noStrike" spc="-1">
              <a:solidFill>
                <a:srgbClr val="000000"/>
              </a:solidFill>
              <a:latin typeface="Arial"/>
            </a:endParaRPr>
          </a:p>
        </p:txBody>
      </p:sp>
      <p:sp>
        <p:nvSpPr>
          <p:cNvPr id="160" name="PlaceHolder 2"/>
          <p:cNvSpPr>
            <a:spLocks noGrp="1"/>
          </p:cNvSpPr>
          <p:nvPr>
            <p:ph/>
          </p:nvPr>
        </p:nvSpPr>
        <p:spPr>
          <a:xfrm>
            <a:off x="311760" y="1152360"/>
            <a:ext cx="3208680" cy="3415680"/>
          </a:xfrm>
          <a:prstGeom prst="rect">
            <a:avLst/>
          </a:prstGeom>
          <a:noFill/>
          <a:ln w="0">
            <a:noFill/>
          </a:ln>
        </p:spPr>
        <p:txBody>
          <a:bodyPr lIns="0" tIns="91440" rIns="0" bIns="91440" anchor="t">
            <a:normAutofit/>
          </a:bodyPr>
          <a:lstStyle/>
          <a:p>
            <a:pPr indent="0">
              <a:lnSpc>
                <a:spcPct val="115000"/>
              </a:lnSpc>
              <a:spcAft>
                <a:spcPts val="1199"/>
              </a:spcAft>
              <a:buNone/>
              <a:tabLst>
                <a:tab pos="0" algn="l"/>
              </a:tabLst>
            </a:pPr>
            <a:r>
              <a:rPr lang="en" sz="1400" b="0" strike="noStrike" spc="-1" dirty="0">
                <a:solidFill>
                  <a:srgbClr val="595959"/>
                </a:solidFill>
                <a:latin typeface="Arial"/>
                <a:ea typeface="Arial"/>
              </a:rPr>
              <a:t>[insert visualization of projected 3D points and actual 2D points for the CCB image we provided here]</a:t>
            </a:r>
            <a:endParaRPr lang="en-US" sz="1400" b="0" strike="noStrike" spc="-1" dirty="0">
              <a:solidFill>
                <a:srgbClr val="000000"/>
              </a:solidFill>
              <a:latin typeface="Arial"/>
            </a:endParaRPr>
          </a:p>
        </p:txBody>
      </p:sp>
      <p:sp>
        <p:nvSpPr>
          <p:cNvPr id="161" name="PlaceHolder 3"/>
          <p:cNvSpPr>
            <a:spLocks noGrp="1"/>
          </p:cNvSpPr>
          <p:nvPr>
            <p:ph/>
          </p:nvPr>
        </p:nvSpPr>
        <p:spPr>
          <a:xfrm>
            <a:off x="4832280" y="1152360"/>
            <a:ext cx="2583504" cy="3415680"/>
          </a:xfrm>
          <a:prstGeom prst="rect">
            <a:avLst/>
          </a:prstGeom>
          <a:noFill/>
          <a:ln w="0">
            <a:noFill/>
          </a:ln>
        </p:spPr>
        <p:txBody>
          <a:bodyPr lIns="0" tIns="91440" rIns="0" bIns="91440" anchor="t">
            <a:normAutofit/>
          </a:bodyPr>
          <a:lstStyle/>
          <a:p>
            <a:pPr indent="0">
              <a:lnSpc>
                <a:spcPct val="115000"/>
              </a:lnSpc>
              <a:spcAft>
                <a:spcPts val="1199"/>
              </a:spcAft>
              <a:buNone/>
              <a:tabLst>
                <a:tab pos="0" algn="l"/>
              </a:tabLst>
            </a:pPr>
            <a:r>
              <a:rPr lang="en" sz="1400" b="0" strike="noStrike" spc="-1" dirty="0">
                <a:solidFill>
                  <a:srgbClr val="595959"/>
                </a:solidFill>
                <a:latin typeface="Arial"/>
                <a:ea typeface="Arial"/>
              </a:rPr>
              <a:t>[insert visualization of camera center for the CCB image here]</a:t>
            </a:r>
            <a:endParaRPr lang="en-US" sz="1400" b="0" strike="noStrike" spc="-1" dirty="0">
              <a:solidFill>
                <a:srgbClr val="000000"/>
              </a:solidFill>
              <a:latin typeface="Arial"/>
            </a:endParaRPr>
          </a:p>
        </p:txBody>
      </p:sp>
      <p:pic>
        <p:nvPicPr>
          <p:cNvPr id="3" name="Picture 2" descr="A graph with red dots&#10;&#10;Description automatically generated">
            <a:extLst>
              <a:ext uri="{FF2B5EF4-FFF2-40B4-BE49-F238E27FC236}">
                <a16:creationId xmlns:a16="http://schemas.microsoft.com/office/drawing/2014/main" id="{D3006AA3-531A-1CA6-33BC-5A23881117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17000"/>
            <a:ext cx="3714959" cy="3415680"/>
          </a:xfrm>
          <a:prstGeom prst="rect">
            <a:avLst/>
          </a:prstGeom>
        </p:spPr>
      </p:pic>
      <p:pic>
        <p:nvPicPr>
          <p:cNvPr id="5" name="Picture 4" descr="A graph of a graph with points&#10;&#10;Description automatically generated with medium confidence">
            <a:extLst>
              <a:ext uri="{FF2B5EF4-FFF2-40B4-BE49-F238E27FC236}">
                <a16:creationId xmlns:a16="http://schemas.microsoft.com/office/drawing/2014/main" id="{132A01BC-CF21-7803-5CF9-B215BD91AF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32280" y="2037636"/>
            <a:ext cx="3209362" cy="2660904"/>
          </a:xfrm>
          <a:prstGeom prst="rect">
            <a:avLst/>
          </a:prstGeom>
        </p:spPr>
      </p:pic>
      <p:pic>
        <p:nvPicPr>
          <p:cNvPr id="7" name="Picture 6" descr="A room with a few objects&#10;&#10;Description automatically generated with medium confidence">
            <a:extLst>
              <a:ext uri="{FF2B5EF4-FFF2-40B4-BE49-F238E27FC236}">
                <a16:creationId xmlns:a16="http://schemas.microsoft.com/office/drawing/2014/main" id="{86CA8492-8A95-19B0-B78A-A800750A7D9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10026" y="199733"/>
            <a:ext cx="2879169" cy="1905254"/>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 name="PlaceHolder 1"/>
          <p:cNvSpPr>
            <a:spLocks noGrp="1"/>
          </p:cNvSpPr>
          <p:nvPr>
            <p:ph type="title"/>
          </p:nvPr>
        </p:nvSpPr>
        <p:spPr>
          <a:xfrm>
            <a:off x="311760" y="444960"/>
            <a:ext cx="8519760" cy="572040"/>
          </a:xfrm>
          <a:prstGeom prst="rect">
            <a:avLst/>
          </a:prstGeom>
          <a:noFill/>
          <a:ln w="0">
            <a:noFill/>
          </a:ln>
        </p:spPr>
        <p:txBody>
          <a:bodyPr lIns="0" tIns="91440" rIns="0" bIns="91440" anchor="t">
            <a:normAutofit fontScale="90000"/>
          </a:bodyPr>
          <a:lstStyle/>
          <a:p>
            <a:pPr indent="0">
              <a:lnSpc>
                <a:spcPct val="100000"/>
              </a:lnSpc>
              <a:buNone/>
              <a:tabLst>
                <a:tab pos="0" algn="l"/>
              </a:tabLst>
            </a:pPr>
            <a:r>
              <a:rPr lang="en" sz="2800" b="0" strike="noStrike" spc="-1">
                <a:solidFill>
                  <a:srgbClr val="000000"/>
                </a:solidFill>
                <a:latin typeface="Arial"/>
                <a:ea typeface="Arial"/>
              </a:rPr>
              <a:t>Part 4: Projection matrix</a:t>
            </a:r>
            <a:endParaRPr lang="en-US" sz="2800" b="0" strike="noStrike" spc="-1">
              <a:solidFill>
                <a:srgbClr val="000000"/>
              </a:solidFill>
              <a:latin typeface="Arial"/>
            </a:endParaRPr>
          </a:p>
        </p:txBody>
      </p:sp>
      <p:sp>
        <p:nvSpPr>
          <p:cNvPr id="163" name="PlaceHolder 2"/>
          <p:cNvSpPr>
            <a:spLocks noGrp="1"/>
          </p:cNvSpPr>
          <p:nvPr>
            <p:ph/>
          </p:nvPr>
        </p:nvSpPr>
        <p:spPr>
          <a:xfrm>
            <a:off x="311760" y="1152360"/>
            <a:ext cx="3999240" cy="3415680"/>
          </a:xfrm>
          <a:prstGeom prst="rect">
            <a:avLst/>
          </a:prstGeom>
          <a:noFill/>
          <a:ln w="0">
            <a:noFill/>
          </a:ln>
        </p:spPr>
        <p:txBody>
          <a:bodyPr lIns="0" tIns="91440" rIns="0" bIns="91440" anchor="t">
            <a:normAutofit/>
          </a:bodyPr>
          <a:lstStyle/>
          <a:p>
            <a:pPr indent="0">
              <a:lnSpc>
                <a:spcPct val="115000"/>
              </a:lnSpc>
              <a:spcAft>
                <a:spcPts val="1199"/>
              </a:spcAft>
              <a:buNone/>
              <a:tabLst>
                <a:tab pos="0" algn="l"/>
              </a:tabLst>
            </a:pPr>
            <a:r>
              <a:rPr lang="en" sz="1400" b="0" strike="noStrike" spc="-1">
                <a:solidFill>
                  <a:srgbClr val="595959"/>
                </a:solidFill>
                <a:latin typeface="Arial"/>
                <a:ea typeface="Arial"/>
              </a:rPr>
              <a:t>[insert visualization of projected 3D points and actual 2D points for the Argoverse image we provided here]</a:t>
            </a:r>
            <a:endParaRPr lang="en-US" sz="1400" b="0" strike="noStrike" spc="-1">
              <a:solidFill>
                <a:srgbClr val="000000"/>
              </a:solidFill>
              <a:latin typeface="Arial"/>
            </a:endParaRPr>
          </a:p>
        </p:txBody>
      </p:sp>
      <p:sp>
        <p:nvSpPr>
          <p:cNvPr id="164" name="PlaceHolder 3"/>
          <p:cNvSpPr>
            <a:spLocks noGrp="1"/>
          </p:cNvSpPr>
          <p:nvPr>
            <p:ph/>
          </p:nvPr>
        </p:nvSpPr>
        <p:spPr>
          <a:xfrm>
            <a:off x="4832280" y="1152360"/>
            <a:ext cx="3999240" cy="3415680"/>
          </a:xfrm>
          <a:prstGeom prst="rect">
            <a:avLst/>
          </a:prstGeom>
          <a:noFill/>
          <a:ln w="0">
            <a:noFill/>
          </a:ln>
        </p:spPr>
        <p:txBody>
          <a:bodyPr lIns="0" tIns="91440" rIns="0" bIns="91440" anchor="t">
            <a:normAutofit/>
          </a:bodyPr>
          <a:lstStyle/>
          <a:p>
            <a:pPr indent="0">
              <a:lnSpc>
                <a:spcPct val="115000"/>
              </a:lnSpc>
              <a:spcAft>
                <a:spcPts val="1199"/>
              </a:spcAft>
              <a:buNone/>
              <a:tabLst>
                <a:tab pos="0" algn="l"/>
              </a:tabLst>
            </a:pPr>
            <a:r>
              <a:rPr lang="en" sz="1400" b="0" strike="noStrike" spc="-1">
                <a:solidFill>
                  <a:srgbClr val="595959"/>
                </a:solidFill>
                <a:latin typeface="Arial"/>
                <a:ea typeface="Arial"/>
              </a:rPr>
              <a:t>[insert visualization of camera center for the Argoverse image here]</a:t>
            </a:r>
            <a:endParaRPr lang="en-US" sz="1400" b="0" strike="noStrike" spc="-1">
              <a:solidFill>
                <a:srgbClr val="000000"/>
              </a:solidFill>
              <a:latin typeface="Arial"/>
            </a:endParaRPr>
          </a:p>
        </p:txBody>
      </p:sp>
      <p:pic>
        <p:nvPicPr>
          <p:cNvPr id="3" name="Picture 2" descr="A graph with green and red dots&#10;&#10;Description automatically generated">
            <a:extLst>
              <a:ext uri="{FF2B5EF4-FFF2-40B4-BE49-F238E27FC236}">
                <a16:creationId xmlns:a16="http://schemas.microsoft.com/office/drawing/2014/main" id="{29DE6172-64AE-6079-F10C-AB3476129E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6342" y="1017000"/>
            <a:ext cx="3683961" cy="3415680"/>
          </a:xfrm>
          <a:prstGeom prst="rect">
            <a:avLst/>
          </a:prstGeom>
        </p:spPr>
      </p:pic>
      <p:pic>
        <p:nvPicPr>
          <p:cNvPr id="5" name="Picture 4" descr="A graph with blue dots&#10;&#10;Description automatically generated">
            <a:extLst>
              <a:ext uri="{FF2B5EF4-FFF2-40B4-BE49-F238E27FC236}">
                <a16:creationId xmlns:a16="http://schemas.microsoft.com/office/drawing/2014/main" id="{AC05BB64-51E1-6D1C-79B8-281F5F5211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5816" y="834598"/>
            <a:ext cx="3999241" cy="3598082"/>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 name="PlaceHolder 1"/>
          <p:cNvSpPr>
            <a:spLocks noGrp="1"/>
          </p:cNvSpPr>
          <p:nvPr>
            <p:ph type="title"/>
          </p:nvPr>
        </p:nvSpPr>
        <p:spPr>
          <a:xfrm>
            <a:off x="311760" y="444960"/>
            <a:ext cx="8519760" cy="572040"/>
          </a:xfrm>
          <a:prstGeom prst="rect">
            <a:avLst/>
          </a:prstGeom>
          <a:noFill/>
          <a:ln w="0">
            <a:noFill/>
          </a:ln>
        </p:spPr>
        <p:txBody>
          <a:bodyPr lIns="0" tIns="91440" rIns="0" bIns="91440" anchor="t">
            <a:normAutofit fontScale="90000"/>
          </a:bodyPr>
          <a:lstStyle/>
          <a:p>
            <a:pPr indent="0">
              <a:lnSpc>
                <a:spcPct val="100000"/>
              </a:lnSpc>
              <a:buNone/>
              <a:tabLst>
                <a:tab pos="0" algn="l"/>
              </a:tabLst>
            </a:pPr>
            <a:r>
              <a:rPr lang="en" sz="2800" b="0" strike="noStrike" spc="-1">
                <a:solidFill>
                  <a:srgbClr val="000000"/>
                </a:solidFill>
                <a:latin typeface="Arial"/>
                <a:ea typeface="Arial"/>
              </a:rPr>
              <a:t>Part 4: Projection matrix</a:t>
            </a:r>
            <a:endParaRPr lang="en-US" sz="2800" b="0" strike="noStrike" spc="-1">
              <a:solidFill>
                <a:srgbClr val="000000"/>
              </a:solidFill>
              <a:latin typeface="Arial"/>
            </a:endParaRPr>
          </a:p>
        </p:txBody>
      </p:sp>
      <p:sp>
        <p:nvSpPr>
          <p:cNvPr id="166" name="PlaceHolder 2"/>
          <p:cNvSpPr>
            <a:spLocks noGrp="1"/>
          </p:cNvSpPr>
          <p:nvPr>
            <p:ph/>
          </p:nvPr>
        </p:nvSpPr>
        <p:spPr>
          <a:xfrm>
            <a:off x="311760" y="1152360"/>
            <a:ext cx="3999240" cy="3415680"/>
          </a:xfrm>
          <a:prstGeom prst="rect">
            <a:avLst/>
          </a:prstGeom>
          <a:noFill/>
          <a:ln w="0">
            <a:noFill/>
          </a:ln>
        </p:spPr>
        <p:txBody>
          <a:bodyPr lIns="0" tIns="91440" rIns="0" bIns="91440" anchor="t">
            <a:normAutofit fontScale="92500"/>
          </a:bodyPr>
          <a:lstStyle/>
          <a:p>
            <a:pPr indent="0">
              <a:lnSpc>
                <a:spcPct val="115000"/>
              </a:lnSpc>
              <a:buNone/>
              <a:tabLst>
                <a:tab pos="0" algn="l"/>
              </a:tabLst>
            </a:pPr>
            <a:r>
              <a:rPr lang="en" sz="1400" b="0" strike="noStrike" spc="-1" dirty="0">
                <a:solidFill>
                  <a:srgbClr val="595959"/>
                </a:solidFill>
                <a:latin typeface="Arial"/>
                <a:ea typeface="Arial"/>
              </a:rPr>
              <a:t>[What two quantities does the camera matrix relate?]</a:t>
            </a:r>
            <a:endParaRPr lang="en-US" sz="1400" spc="-1" dirty="0">
              <a:solidFill>
                <a:srgbClr val="000000"/>
              </a:solidFill>
              <a:latin typeface="Arial"/>
              <a:ea typeface="Arial"/>
            </a:endParaRPr>
          </a:p>
          <a:p>
            <a:pPr indent="0">
              <a:lnSpc>
                <a:spcPct val="115000"/>
              </a:lnSpc>
              <a:buNone/>
              <a:tabLst>
                <a:tab pos="0" algn="l"/>
              </a:tabLst>
            </a:pPr>
            <a:endParaRPr lang="en-US" sz="1400" spc="-1" dirty="0">
              <a:solidFill>
                <a:srgbClr val="000000"/>
              </a:solidFill>
              <a:latin typeface="Arial"/>
            </a:endParaRPr>
          </a:p>
          <a:p>
            <a:pPr indent="0">
              <a:lnSpc>
                <a:spcPct val="115000"/>
              </a:lnSpc>
              <a:buNone/>
              <a:tabLst>
                <a:tab pos="0" algn="l"/>
              </a:tabLst>
            </a:pPr>
            <a:r>
              <a:rPr lang="en-US" sz="1400" b="0" strike="noStrike" spc="-1" dirty="0">
                <a:solidFill>
                  <a:srgbClr val="585858"/>
                </a:solidFill>
                <a:latin typeface="Arial"/>
              </a:rPr>
              <a:t>It relates 3d world coordinates to 2d image coordinates</a:t>
            </a:r>
            <a:endParaRPr lang="en-US" sz="1400" b="0" strike="noStrike" spc="-1" dirty="0">
              <a:solidFill>
                <a:srgbClr val="000000"/>
              </a:solidFill>
              <a:latin typeface="Arial"/>
            </a:endParaRPr>
          </a:p>
          <a:p>
            <a:pPr indent="0">
              <a:lnSpc>
                <a:spcPct val="115000"/>
              </a:lnSpc>
              <a:spcBef>
                <a:spcPts val="1199"/>
              </a:spcBef>
              <a:buNone/>
              <a:tabLst>
                <a:tab pos="0" algn="l"/>
              </a:tabLst>
            </a:pPr>
            <a:endParaRPr lang="en-US" sz="1400" b="0" strike="noStrike" spc="-1" dirty="0">
              <a:solidFill>
                <a:srgbClr val="000000"/>
              </a:solidFill>
              <a:latin typeface="Arial"/>
            </a:endParaRPr>
          </a:p>
          <a:p>
            <a:pPr indent="0">
              <a:lnSpc>
                <a:spcPct val="115000"/>
              </a:lnSpc>
              <a:spcBef>
                <a:spcPts val="1199"/>
              </a:spcBef>
              <a:spcAft>
                <a:spcPts val="1199"/>
              </a:spcAft>
              <a:buNone/>
              <a:tabLst>
                <a:tab pos="0" algn="l"/>
              </a:tabLst>
            </a:pPr>
            <a:r>
              <a:rPr lang="en" sz="1400" b="0" strike="noStrike" spc="-1" dirty="0">
                <a:solidFill>
                  <a:srgbClr val="595959"/>
                </a:solidFill>
                <a:latin typeface="Arial"/>
                <a:ea typeface="Arial"/>
              </a:rPr>
              <a:t>[What quantities can the camera matrix be decomposed into?]</a:t>
            </a:r>
          </a:p>
          <a:p>
            <a:pPr indent="0">
              <a:lnSpc>
                <a:spcPct val="115000"/>
              </a:lnSpc>
              <a:spcBef>
                <a:spcPts val="1199"/>
              </a:spcBef>
              <a:spcAft>
                <a:spcPts val="1199"/>
              </a:spcAft>
              <a:buNone/>
              <a:tabLst>
                <a:tab pos="0" algn="l"/>
              </a:tabLst>
            </a:pPr>
            <a:r>
              <a:rPr lang="en" sz="1400" spc="-1" dirty="0">
                <a:solidFill>
                  <a:srgbClr val="595959"/>
                </a:solidFill>
                <a:latin typeface="Arial"/>
                <a:ea typeface="Arial"/>
              </a:rPr>
              <a:t>There is a K </a:t>
            </a:r>
            <a:r>
              <a:rPr lang="en" sz="1400" spc="-1" dirty="0" err="1">
                <a:solidFill>
                  <a:srgbClr val="595959"/>
                </a:solidFill>
                <a:latin typeface="Arial"/>
                <a:ea typeface="Arial"/>
              </a:rPr>
              <a:t>instrinsic</a:t>
            </a:r>
            <a:r>
              <a:rPr lang="en" sz="1400" spc="-1" dirty="0">
                <a:solidFill>
                  <a:srgbClr val="595959"/>
                </a:solidFill>
                <a:latin typeface="Arial"/>
                <a:ea typeface="Arial"/>
              </a:rPr>
              <a:t> matrix with focal lengths, optical center, and skews. There is a R rotational matrix showing camera orientation in the world. There is a t a translation vector showing camera position</a:t>
            </a:r>
            <a:endParaRPr lang="en" sz="1400" b="0" strike="noStrike" spc="-1" dirty="0">
              <a:solidFill>
                <a:srgbClr val="595959"/>
              </a:solidFill>
              <a:latin typeface="Arial"/>
              <a:ea typeface="Arial"/>
            </a:endParaRPr>
          </a:p>
        </p:txBody>
      </p:sp>
      <p:sp>
        <p:nvSpPr>
          <p:cNvPr id="167" name="PlaceHolder 3"/>
          <p:cNvSpPr>
            <a:spLocks noGrp="1"/>
          </p:cNvSpPr>
          <p:nvPr>
            <p:ph/>
          </p:nvPr>
        </p:nvSpPr>
        <p:spPr>
          <a:xfrm>
            <a:off x="4832280" y="1152360"/>
            <a:ext cx="3999240" cy="3415680"/>
          </a:xfrm>
          <a:prstGeom prst="rect">
            <a:avLst/>
          </a:prstGeom>
          <a:noFill/>
          <a:ln w="0">
            <a:noFill/>
          </a:ln>
        </p:spPr>
        <p:txBody>
          <a:bodyPr lIns="0" tIns="91440" rIns="0" bIns="91440" anchor="t">
            <a:normAutofit/>
          </a:bodyPr>
          <a:lstStyle/>
          <a:p>
            <a:pPr indent="0">
              <a:lnSpc>
                <a:spcPct val="115000"/>
              </a:lnSpc>
              <a:spcAft>
                <a:spcPts val="1199"/>
              </a:spcAft>
              <a:buNone/>
              <a:tabLst>
                <a:tab pos="0" algn="l"/>
              </a:tabLst>
            </a:pPr>
            <a:r>
              <a:rPr lang="en" sz="1400" b="0" strike="noStrike" spc="-1" dirty="0">
                <a:solidFill>
                  <a:srgbClr val="595959"/>
                </a:solidFill>
                <a:latin typeface="Arial"/>
                <a:ea typeface="Arial"/>
              </a:rPr>
              <a:t>[List any 3 factors that affect the camera projection matrix.]</a:t>
            </a:r>
          </a:p>
          <a:p>
            <a:pPr indent="0">
              <a:lnSpc>
                <a:spcPct val="115000"/>
              </a:lnSpc>
              <a:spcAft>
                <a:spcPts val="1199"/>
              </a:spcAft>
              <a:buNone/>
              <a:tabLst>
                <a:tab pos="0" algn="l"/>
              </a:tabLst>
            </a:pPr>
            <a:endParaRPr lang="en" sz="1400" spc="-1" dirty="0">
              <a:solidFill>
                <a:srgbClr val="595959"/>
              </a:solidFill>
              <a:latin typeface="Arial"/>
              <a:ea typeface="Arial"/>
            </a:endParaRPr>
          </a:p>
          <a:p>
            <a:pPr indent="0">
              <a:lnSpc>
                <a:spcPct val="115000"/>
              </a:lnSpc>
              <a:spcAft>
                <a:spcPts val="1199"/>
              </a:spcAft>
              <a:buNone/>
              <a:tabLst>
                <a:tab pos="0" algn="l"/>
              </a:tabLst>
            </a:pPr>
            <a:r>
              <a:rPr lang="en" sz="1400" spc="-1" dirty="0">
                <a:solidFill>
                  <a:srgbClr val="595959"/>
                </a:solidFill>
                <a:latin typeface="Arial"/>
                <a:ea typeface="Arial"/>
              </a:rPr>
              <a:t>The focal </a:t>
            </a:r>
            <a:r>
              <a:rPr lang="en" sz="1400" spc="-1" dirty="0" err="1">
                <a:solidFill>
                  <a:srgbClr val="595959"/>
                </a:solidFill>
                <a:latin typeface="Arial"/>
                <a:ea typeface="Arial"/>
              </a:rPr>
              <a:t>leng</a:t>
            </a:r>
            <a:r>
              <a:rPr lang="en-US" sz="1400" spc="-1" dirty="0" err="1">
                <a:solidFill>
                  <a:srgbClr val="595959"/>
                </a:solidFill>
                <a:latin typeface="Arial"/>
                <a:ea typeface="Arial"/>
              </a:rPr>
              <a:t>th</a:t>
            </a:r>
            <a:r>
              <a:rPr lang="en" sz="1400" spc="-1" dirty="0">
                <a:solidFill>
                  <a:srgbClr val="595959"/>
                </a:solidFill>
                <a:latin typeface="Arial"/>
                <a:ea typeface="Arial"/>
              </a:rPr>
              <a:t> </a:t>
            </a:r>
            <a:r>
              <a:rPr lang="en" sz="1400" spc="-1" dirty="0" err="1">
                <a:solidFill>
                  <a:srgbClr val="595959"/>
                </a:solidFill>
                <a:latin typeface="Arial"/>
                <a:ea typeface="Arial"/>
              </a:rPr>
              <a:t>f_x</a:t>
            </a:r>
            <a:r>
              <a:rPr lang="en" sz="1400" spc="-1" dirty="0">
                <a:solidFill>
                  <a:srgbClr val="595959"/>
                </a:solidFill>
                <a:latin typeface="Arial"/>
                <a:ea typeface="Arial"/>
              </a:rPr>
              <a:t> and </a:t>
            </a:r>
            <a:r>
              <a:rPr lang="en" sz="1400" spc="-1" dirty="0" err="1">
                <a:solidFill>
                  <a:srgbClr val="595959"/>
                </a:solidFill>
                <a:latin typeface="Arial"/>
                <a:ea typeface="Arial"/>
              </a:rPr>
              <a:t>f_y</a:t>
            </a:r>
            <a:r>
              <a:rPr lang="en" sz="1400" spc="-1" dirty="0">
                <a:solidFill>
                  <a:srgbClr val="595959"/>
                </a:solidFill>
                <a:latin typeface="Arial"/>
                <a:ea typeface="Arial"/>
              </a:rPr>
              <a:t> can impact the zoom and field of view.</a:t>
            </a:r>
          </a:p>
          <a:p>
            <a:pPr indent="0">
              <a:lnSpc>
                <a:spcPct val="115000"/>
              </a:lnSpc>
              <a:spcAft>
                <a:spcPts val="1199"/>
              </a:spcAft>
              <a:buNone/>
              <a:tabLst>
                <a:tab pos="0" algn="l"/>
              </a:tabLst>
            </a:pPr>
            <a:endParaRPr lang="en" sz="1400" b="0" strike="noStrike" spc="-1" dirty="0">
              <a:solidFill>
                <a:srgbClr val="595959"/>
              </a:solidFill>
              <a:latin typeface="Arial"/>
              <a:ea typeface="Arial"/>
            </a:endParaRPr>
          </a:p>
          <a:p>
            <a:pPr indent="0">
              <a:lnSpc>
                <a:spcPct val="115000"/>
              </a:lnSpc>
              <a:spcAft>
                <a:spcPts val="1199"/>
              </a:spcAft>
              <a:buNone/>
              <a:tabLst>
                <a:tab pos="0" algn="l"/>
              </a:tabLst>
            </a:pPr>
            <a:r>
              <a:rPr lang="en" sz="1400" spc="-1" dirty="0">
                <a:solidFill>
                  <a:srgbClr val="595959"/>
                </a:solidFill>
                <a:latin typeface="Arial"/>
                <a:ea typeface="Arial"/>
              </a:rPr>
              <a:t>The Extrinsic matrices R and t determine orientation and translations.</a:t>
            </a:r>
          </a:p>
          <a:p>
            <a:pPr indent="0">
              <a:lnSpc>
                <a:spcPct val="115000"/>
              </a:lnSpc>
              <a:spcAft>
                <a:spcPts val="1199"/>
              </a:spcAft>
              <a:buNone/>
              <a:tabLst>
                <a:tab pos="0" algn="l"/>
              </a:tabLst>
            </a:pPr>
            <a:r>
              <a:rPr lang="en" sz="1400" spc="-1" dirty="0">
                <a:solidFill>
                  <a:srgbClr val="595959"/>
                </a:solidFill>
                <a:latin typeface="Arial"/>
                <a:ea typeface="Arial"/>
              </a:rPr>
              <a:t>There could be distortion due to camera lens differences.</a:t>
            </a:r>
            <a:endParaRPr lang="en" sz="1400" b="0" strike="noStrike" spc="-1" dirty="0">
              <a:solidFill>
                <a:srgbClr val="595959"/>
              </a:solidFill>
              <a:latin typeface="Arial"/>
              <a:ea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 name="PlaceHolder 1"/>
          <p:cNvSpPr>
            <a:spLocks noGrp="1"/>
          </p:cNvSpPr>
          <p:nvPr>
            <p:ph type="title"/>
          </p:nvPr>
        </p:nvSpPr>
        <p:spPr>
          <a:xfrm>
            <a:off x="311760" y="444960"/>
            <a:ext cx="8519760" cy="572040"/>
          </a:xfrm>
          <a:prstGeom prst="rect">
            <a:avLst/>
          </a:prstGeom>
          <a:noFill/>
          <a:ln w="0">
            <a:noFill/>
          </a:ln>
        </p:spPr>
        <p:txBody>
          <a:bodyPr lIns="0" tIns="91440" rIns="0" bIns="91440" anchor="t">
            <a:normAutofit fontScale="90000"/>
          </a:bodyPr>
          <a:lstStyle/>
          <a:p>
            <a:pPr indent="0">
              <a:lnSpc>
                <a:spcPct val="100000"/>
              </a:lnSpc>
              <a:buNone/>
              <a:tabLst>
                <a:tab pos="0" algn="l"/>
              </a:tabLst>
            </a:pPr>
            <a:r>
              <a:rPr lang="en" sz="2800" b="0" strike="noStrike" spc="-1" dirty="0">
                <a:solidFill>
                  <a:srgbClr val="000000"/>
                </a:solidFill>
                <a:latin typeface="Arial"/>
                <a:ea typeface="Arial"/>
              </a:rPr>
              <a:t>Part 5: Fundamental matrix</a:t>
            </a:r>
            <a:endParaRPr lang="en-US" sz="2800" b="0" strike="noStrike" spc="-1" dirty="0">
              <a:solidFill>
                <a:srgbClr val="000000"/>
              </a:solidFill>
              <a:latin typeface="Arial"/>
            </a:endParaRPr>
          </a:p>
        </p:txBody>
      </p:sp>
      <p:sp>
        <p:nvSpPr>
          <p:cNvPr id="169" name="PlaceHolder 2"/>
          <p:cNvSpPr>
            <a:spLocks noGrp="1"/>
          </p:cNvSpPr>
          <p:nvPr>
            <p:ph/>
          </p:nvPr>
        </p:nvSpPr>
        <p:spPr>
          <a:xfrm>
            <a:off x="311760" y="1152360"/>
            <a:ext cx="8519760" cy="3415680"/>
          </a:xfrm>
          <a:prstGeom prst="rect">
            <a:avLst/>
          </a:prstGeom>
          <a:noFill/>
          <a:ln w="0">
            <a:noFill/>
          </a:ln>
        </p:spPr>
        <p:txBody>
          <a:bodyPr lIns="0" tIns="91440" rIns="0" bIns="91440" anchor="t">
            <a:normAutofit/>
          </a:bodyPr>
          <a:lstStyle/>
          <a:p>
            <a:pPr indent="0">
              <a:lnSpc>
                <a:spcPct val="115000"/>
              </a:lnSpc>
              <a:spcAft>
                <a:spcPts val="1199"/>
              </a:spcAft>
              <a:buNone/>
              <a:tabLst>
                <a:tab pos="0" algn="l"/>
              </a:tabLst>
            </a:pPr>
            <a:r>
              <a:rPr lang="en" sz="1800" b="0" strike="noStrike" spc="-1" dirty="0">
                <a:solidFill>
                  <a:srgbClr val="595959"/>
                </a:solidFill>
                <a:latin typeface="Arial"/>
                <a:ea typeface="Arial"/>
              </a:rPr>
              <a:t>[insert visualization of </a:t>
            </a:r>
            <a:r>
              <a:rPr lang="en" sz="1800" b="0" strike="noStrike" spc="-1" dirty="0" err="1">
                <a:solidFill>
                  <a:srgbClr val="595959"/>
                </a:solidFill>
                <a:latin typeface="Arial"/>
                <a:ea typeface="Arial"/>
              </a:rPr>
              <a:t>epipolar</a:t>
            </a:r>
            <a:r>
              <a:rPr lang="en" sz="1800" b="0" strike="noStrike" spc="-1" dirty="0">
                <a:solidFill>
                  <a:srgbClr val="595959"/>
                </a:solidFill>
                <a:latin typeface="Arial"/>
                <a:ea typeface="Arial"/>
              </a:rPr>
              <a:t> lines on the Gaudi image pair]</a:t>
            </a:r>
            <a:endParaRPr lang="en-US" sz="1800" b="0" strike="noStrike" spc="-1" dirty="0">
              <a:solidFill>
                <a:srgbClr val="000000"/>
              </a:solidFill>
              <a:latin typeface="Arial"/>
            </a:endParaRPr>
          </a:p>
        </p:txBody>
      </p:sp>
      <p:pic>
        <p:nvPicPr>
          <p:cNvPr id="3" name="Picture 2" descr="A building with a tower&#10;&#10;Description automatically generated with medium confidence">
            <a:extLst>
              <a:ext uri="{FF2B5EF4-FFF2-40B4-BE49-F238E27FC236}">
                <a16:creationId xmlns:a16="http://schemas.microsoft.com/office/drawing/2014/main" id="{F676A08A-6194-572B-D087-3558E615D2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152" y="1017000"/>
            <a:ext cx="7772400" cy="256976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PlaceHolder 1"/>
          <p:cNvSpPr>
            <a:spLocks noGrp="1"/>
          </p:cNvSpPr>
          <p:nvPr>
            <p:ph type="title"/>
          </p:nvPr>
        </p:nvSpPr>
        <p:spPr>
          <a:xfrm>
            <a:off x="311760" y="444960"/>
            <a:ext cx="8520120" cy="572400"/>
          </a:xfrm>
          <a:prstGeom prst="rect">
            <a:avLst/>
          </a:prstGeom>
          <a:noFill/>
          <a:ln w="12600">
            <a:noFill/>
          </a:ln>
        </p:spPr>
        <p:txBody>
          <a:bodyPr lIns="91440" tIns="91440" rIns="91440" bIns="91440" anchor="t">
            <a:noAutofit/>
          </a:bodyPr>
          <a:lstStyle/>
          <a:p>
            <a:pPr indent="0" defTabSz="877680">
              <a:lnSpc>
                <a:spcPct val="100000"/>
              </a:lnSpc>
              <a:buNone/>
              <a:tabLst>
                <a:tab pos="0" algn="l"/>
              </a:tabLst>
            </a:pPr>
            <a:r>
              <a:rPr lang="en-US" sz="2300" b="0" strike="noStrike" spc="-1">
                <a:solidFill>
                  <a:srgbClr val="000000"/>
                </a:solidFill>
                <a:latin typeface="Arial"/>
                <a:ea typeface="Arial"/>
              </a:rPr>
              <a:t>Part 1: Harris corner detector</a:t>
            </a:r>
            <a:endParaRPr lang="en-US" sz="2300" b="0" strike="noStrike" spc="-1">
              <a:solidFill>
                <a:srgbClr val="000000"/>
              </a:solidFill>
              <a:latin typeface="Arial"/>
            </a:endParaRPr>
          </a:p>
        </p:txBody>
      </p:sp>
      <p:sp>
        <p:nvSpPr>
          <p:cNvPr id="122" name="PlaceHolder 2"/>
          <p:cNvSpPr>
            <a:spLocks noGrp="1"/>
          </p:cNvSpPr>
          <p:nvPr>
            <p:ph/>
          </p:nvPr>
        </p:nvSpPr>
        <p:spPr>
          <a:xfrm>
            <a:off x="311760" y="1152360"/>
            <a:ext cx="3999600" cy="3416040"/>
          </a:xfrm>
          <a:prstGeom prst="rect">
            <a:avLst/>
          </a:prstGeom>
          <a:noFill/>
          <a:ln w="12600">
            <a:noFill/>
          </a:ln>
        </p:spPr>
        <p:txBody>
          <a:bodyPr lIns="91440" tIns="91440" rIns="91440" bIns="91440" anchor="t">
            <a:noAutofit/>
          </a:bodyPr>
          <a:lstStyle/>
          <a:p>
            <a:pPr indent="0" defTabSz="914400">
              <a:lnSpc>
                <a:spcPct val="115000"/>
              </a:lnSpc>
              <a:buNone/>
              <a:tabLst>
                <a:tab pos="0" algn="l"/>
              </a:tabLst>
            </a:pPr>
            <a:r>
              <a:rPr lang="en-US" sz="1400" b="0" strike="noStrike" spc="-1">
                <a:solidFill>
                  <a:srgbClr val="585858"/>
                </a:solidFill>
                <a:latin typeface="Arial"/>
                <a:ea typeface="Arial"/>
              </a:rPr>
              <a:t>[insert visualization of \sqrt(I</a:t>
            </a:r>
            <a:r>
              <a:rPr lang="en-US" sz="1400" b="0" strike="noStrike" spc="-1" baseline="-25000">
                <a:solidFill>
                  <a:srgbClr val="585858"/>
                </a:solidFill>
                <a:latin typeface="Arial"/>
                <a:ea typeface="Arial"/>
              </a:rPr>
              <a:t>x</a:t>
            </a:r>
            <a:r>
              <a:rPr lang="en-US" sz="1400" b="0" strike="noStrike" spc="-1" baseline="30000">
                <a:solidFill>
                  <a:srgbClr val="585858"/>
                </a:solidFill>
                <a:latin typeface="Arial"/>
                <a:ea typeface="Arial"/>
              </a:rPr>
              <a:t>2</a:t>
            </a:r>
            <a:r>
              <a:rPr lang="en-US" sz="1400" b="0" strike="noStrike" spc="-1">
                <a:solidFill>
                  <a:srgbClr val="585858"/>
                </a:solidFill>
                <a:latin typeface="Arial"/>
                <a:ea typeface="Arial"/>
              </a:rPr>
              <a:t> + I</a:t>
            </a:r>
            <a:r>
              <a:rPr lang="en-US" sz="1400" b="0" strike="noStrike" spc="-1" baseline="-25000">
                <a:solidFill>
                  <a:srgbClr val="585858"/>
                </a:solidFill>
                <a:latin typeface="Arial"/>
                <a:ea typeface="Arial"/>
              </a:rPr>
              <a:t>y</a:t>
            </a:r>
            <a:r>
              <a:rPr lang="en-US" sz="1400" b="0" strike="noStrike" spc="-1" baseline="30000">
                <a:solidFill>
                  <a:srgbClr val="585858"/>
                </a:solidFill>
                <a:latin typeface="Arial"/>
                <a:ea typeface="Arial"/>
              </a:rPr>
              <a:t>2</a:t>
            </a:r>
            <a:r>
              <a:rPr lang="en-US" sz="1400" b="0" strike="noStrike" spc="-1">
                <a:solidFill>
                  <a:srgbClr val="585858"/>
                </a:solidFill>
                <a:latin typeface="Arial"/>
                <a:ea typeface="Arial"/>
              </a:rPr>
              <a:t>) for Notre Dame image pair from proj2.ipynb here]</a:t>
            </a:r>
            <a:endParaRPr lang="en-US" sz="1400" b="0" strike="noStrike" spc="-1">
              <a:solidFill>
                <a:srgbClr val="585858"/>
              </a:solidFill>
              <a:latin typeface="Arial"/>
            </a:endParaRPr>
          </a:p>
        </p:txBody>
      </p:sp>
      <p:sp>
        <p:nvSpPr>
          <p:cNvPr id="123" name="PlaceHolder 3"/>
          <p:cNvSpPr>
            <a:spLocks noGrp="1"/>
          </p:cNvSpPr>
          <p:nvPr>
            <p:ph/>
          </p:nvPr>
        </p:nvSpPr>
        <p:spPr>
          <a:xfrm>
            <a:off x="4832280" y="1152360"/>
            <a:ext cx="3999600" cy="3416040"/>
          </a:xfrm>
          <a:prstGeom prst="rect">
            <a:avLst/>
          </a:prstGeom>
          <a:noFill/>
          <a:ln w="12600">
            <a:noFill/>
          </a:ln>
        </p:spPr>
        <p:txBody>
          <a:bodyPr lIns="91440" tIns="91440" rIns="91440" bIns="91440" anchor="t">
            <a:noAutofit/>
          </a:bodyPr>
          <a:lstStyle/>
          <a:p>
            <a:pPr indent="0" defTabSz="914400">
              <a:lnSpc>
                <a:spcPct val="115000"/>
              </a:lnSpc>
              <a:buNone/>
              <a:tabLst>
                <a:tab pos="0" algn="l"/>
              </a:tabLst>
            </a:pPr>
            <a:r>
              <a:rPr lang="en-US" sz="1400" b="0" strike="noStrike" spc="-1" dirty="0">
                <a:solidFill>
                  <a:srgbClr val="585858"/>
                </a:solidFill>
                <a:latin typeface="Arial"/>
              </a:rPr>
              <a:t>The highest magnitude happens at the corners of an image. This is because there is higher image intensity and two large eigenvalues which in turn causes high magnitudes. It is also why we can detect corners in an image.</a:t>
            </a:r>
          </a:p>
        </p:txBody>
      </p:sp>
      <p:pic>
        <p:nvPicPr>
          <p:cNvPr id="3" name="Picture 2" descr="A comparison of a building&#10;&#10;Description automatically generated with medium confidence">
            <a:extLst>
              <a:ext uri="{FF2B5EF4-FFF2-40B4-BE49-F238E27FC236}">
                <a16:creationId xmlns:a16="http://schemas.microsoft.com/office/drawing/2014/main" id="{8BDED155-1468-E2CA-57E6-F40E4D28FD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17360"/>
            <a:ext cx="4832280" cy="2686027"/>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 name="PlaceHolder 1"/>
          <p:cNvSpPr>
            <a:spLocks noGrp="1"/>
          </p:cNvSpPr>
          <p:nvPr>
            <p:ph type="title"/>
          </p:nvPr>
        </p:nvSpPr>
        <p:spPr>
          <a:xfrm>
            <a:off x="311760" y="444960"/>
            <a:ext cx="8519760" cy="572040"/>
          </a:xfrm>
          <a:prstGeom prst="rect">
            <a:avLst/>
          </a:prstGeom>
          <a:noFill/>
          <a:ln w="0">
            <a:noFill/>
          </a:ln>
        </p:spPr>
        <p:txBody>
          <a:bodyPr lIns="0" tIns="91440" rIns="0" bIns="91440" anchor="t">
            <a:normAutofit fontScale="90000"/>
          </a:bodyPr>
          <a:lstStyle/>
          <a:p>
            <a:pPr indent="0">
              <a:lnSpc>
                <a:spcPct val="100000"/>
              </a:lnSpc>
              <a:buNone/>
              <a:tabLst>
                <a:tab pos="0" algn="l"/>
              </a:tabLst>
            </a:pPr>
            <a:r>
              <a:rPr lang="en" sz="2800" b="0" strike="noStrike" spc="-1">
                <a:solidFill>
                  <a:srgbClr val="000000"/>
                </a:solidFill>
                <a:latin typeface="Arial"/>
                <a:ea typeface="Arial"/>
              </a:rPr>
              <a:t>Part 5: Fundamental matrix</a:t>
            </a:r>
            <a:endParaRPr lang="en-US" sz="2800" b="0" strike="noStrike" spc="-1">
              <a:solidFill>
                <a:srgbClr val="000000"/>
              </a:solidFill>
              <a:latin typeface="Arial"/>
            </a:endParaRPr>
          </a:p>
        </p:txBody>
      </p:sp>
      <p:sp>
        <p:nvSpPr>
          <p:cNvPr id="169" name="PlaceHolder 2"/>
          <p:cNvSpPr>
            <a:spLocks noGrp="1"/>
          </p:cNvSpPr>
          <p:nvPr>
            <p:ph/>
          </p:nvPr>
        </p:nvSpPr>
        <p:spPr>
          <a:xfrm>
            <a:off x="311760" y="1152360"/>
            <a:ext cx="8519760" cy="3415680"/>
          </a:xfrm>
          <a:prstGeom prst="rect">
            <a:avLst/>
          </a:prstGeom>
          <a:noFill/>
          <a:ln w="0">
            <a:noFill/>
          </a:ln>
        </p:spPr>
        <p:txBody>
          <a:bodyPr lIns="0" tIns="91440" rIns="0" bIns="91440" anchor="t">
            <a:normAutofit/>
          </a:bodyPr>
          <a:lstStyle/>
          <a:p>
            <a:pPr indent="0">
              <a:lnSpc>
                <a:spcPct val="115000"/>
              </a:lnSpc>
              <a:spcAft>
                <a:spcPts val="1199"/>
              </a:spcAft>
              <a:buNone/>
              <a:tabLst>
                <a:tab pos="0" algn="l"/>
              </a:tabLst>
            </a:pPr>
            <a:r>
              <a:rPr lang="en" sz="1800" b="0" strike="noStrike" spc="-1" dirty="0">
                <a:solidFill>
                  <a:srgbClr val="595959"/>
                </a:solidFill>
                <a:latin typeface="Arial"/>
                <a:ea typeface="Arial"/>
              </a:rPr>
              <a:t>[insert visualization of </a:t>
            </a:r>
            <a:r>
              <a:rPr lang="en" sz="1800" b="0" strike="noStrike" spc="-1" dirty="0" err="1">
                <a:solidFill>
                  <a:srgbClr val="595959"/>
                </a:solidFill>
                <a:latin typeface="Arial"/>
                <a:ea typeface="Arial"/>
              </a:rPr>
              <a:t>epipolar</a:t>
            </a:r>
            <a:r>
              <a:rPr lang="en" sz="1800" b="0" strike="noStrike" spc="-1" dirty="0">
                <a:solidFill>
                  <a:srgbClr val="595959"/>
                </a:solidFill>
                <a:latin typeface="Arial"/>
                <a:ea typeface="Arial"/>
              </a:rPr>
              <a:t> lines on </a:t>
            </a:r>
            <a:r>
              <a:rPr lang="en" sz="1800" b="0" strike="noStrike" spc="-1">
                <a:solidFill>
                  <a:srgbClr val="595959"/>
                </a:solidFill>
                <a:latin typeface="Arial"/>
                <a:ea typeface="Arial"/>
              </a:rPr>
              <a:t>the Notre Dame </a:t>
            </a:r>
            <a:r>
              <a:rPr lang="en" sz="1800" b="0" strike="noStrike" spc="-1" dirty="0">
                <a:solidFill>
                  <a:srgbClr val="595959"/>
                </a:solidFill>
                <a:latin typeface="Arial"/>
                <a:ea typeface="Arial"/>
              </a:rPr>
              <a:t>image pair]</a:t>
            </a:r>
            <a:endParaRPr lang="en-US" sz="1800" b="0" strike="noStrike" spc="-1" dirty="0">
              <a:solidFill>
                <a:srgbClr val="000000"/>
              </a:solidFill>
              <a:latin typeface="Arial"/>
            </a:endParaRPr>
          </a:p>
        </p:txBody>
      </p:sp>
      <p:pic>
        <p:nvPicPr>
          <p:cNvPr id="3" name="Picture 2" descr="A graph of a tower&#10;&#10;Description automatically generated">
            <a:extLst>
              <a:ext uri="{FF2B5EF4-FFF2-40B4-BE49-F238E27FC236}">
                <a16:creationId xmlns:a16="http://schemas.microsoft.com/office/drawing/2014/main" id="{1236A36E-525A-D63E-B3A8-23661BB6BFD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296" y="1002787"/>
            <a:ext cx="7772400" cy="3137925"/>
          </a:xfrm>
          <a:prstGeom prst="rect">
            <a:avLst/>
          </a:prstGeom>
        </p:spPr>
      </p:pic>
    </p:spTree>
    <p:extLst>
      <p:ext uri="{BB962C8B-B14F-4D97-AF65-F5344CB8AC3E}">
        <p14:creationId xmlns:p14="http://schemas.microsoft.com/office/powerpoint/2010/main" val="3450994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 name="PlaceHolder 1"/>
          <p:cNvSpPr>
            <a:spLocks noGrp="1"/>
          </p:cNvSpPr>
          <p:nvPr>
            <p:ph type="title"/>
          </p:nvPr>
        </p:nvSpPr>
        <p:spPr>
          <a:xfrm>
            <a:off x="311760" y="444960"/>
            <a:ext cx="8519760" cy="572040"/>
          </a:xfrm>
          <a:prstGeom prst="rect">
            <a:avLst/>
          </a:prstGeom>
          <a:noFill/>
          <a:ln w="0">
            <a:noFill/>
          </a:ln>
        </p:spPr>
        <p:txBody>
          <a:bodyPr lIns="0" tIns="91440" rIns="0" bIns="91440" anchor="t">
            <a:normAutofit fontScale="90000"/>
          </a:bodyPr>
          <a:lstStyle/>
          <a:p>
            <a:pPr indent="0">
              <a:lnSpc>
                <a:spcPct val="100000"/>
              </a:lnSpc>
              <a:buNone/>
              <a:tabLst>
                <a:tab pos="0" algn="l"/>
              </a:tabLst>
            </a:pPr>
            <a:r>
              <a:rPr lang="en" sz="2800" b="0" strike="noStrike" spc="-1">
                <a:solidFill>
                  <a:srgbClr val="000000"/>
                </a:solidFill>
                <a:latin typeface="Arial"/>
                <a:ea typeface="Arial"/>
              </a:rPr>
              <a:t>Part 5: Fundamental matrix</a:t>
            </a:r>
            <a:endParaRPr lang="en-US" sz="2800" b="0" strike="noStrike" spc="-1">
              <a:solidFill>
                <a:srgbClr val="000000"/>
              </a:solidFill>
              <a:latin typeface="Arial"/>
            </a:endParaRPr>
          </a:p>
        </p:txBody>
      </p:sp>
      <p:sp>
        <p:nvSpPr>
          <p:cNvPr id="171" name="PlaceHolder 2"/>
          <p:cNvSpPr>
            <a:spLocks noGrp="1"/>
          </p:cNvSpPr>
          <p:nvPr>
            <p:ph/>
          </p:nvPr>
        </p:nvSpPr>
        <p:spPr>
          <a:xfrm>
            <a:off x="311760" y="1152360"/>
            <a:ext cx="3999240" cy="3415680"/>
          </a:xfrm>
          <a:prstGeom prst="rect">
            <a:avLst/>
          </a:prstGeom>
          <a:noFill/>
          <a:ln w="0">
            <a:noFill/>
          </a:ln>
        </p:spPr>
        <p:txBody>
          <a:bodyPr lIns="0" tIns="91440" rIns="0" bIns="91440" anchor="t">
            <a:normAutofit/>
          </a:bodyPr>
          <a:lstStyle/>
          <a:p>
            <a:pPr indent="0">
              <a:lnSpc>
                <a:spcPct val="115000"/>
              </a:lnSpc>
              <a:spcAft>
                <a:spcPts val="1199"/>
              </a:spcAft>
              <a:buNone/>
              <a:tabLst>
                <a:tab pos="0" algn="l"/>
              </a:tabLst>
            </a:pPr>
            <a:r>
              <a:rPr lang="en" sz="1400" b="0" strike="noStrike" spc="-1" dirty="0">
                <a:solidFill>
                  <a:srgbClr val="595959"/>
                </a:solidFill>
                <a:latin typeface="Arial"/>
                <a:ea typeface="Arial"/>
              </a:rPr>
              <a:t>[Why is it that points in one image are projected by the fundamental matrix onto </a:t>
            </a:r>
            <a:r>
              <a:rPr lang="en" sz="1400" b="0" strike="noStrike" spc="-1" dirty="0" err="1">
                <a:solidFill>
                  <a:srgbClr val="595959"/>
                </a:solidFill>
                <a:latin typeface="Arial"/>
                <a:ea typeface="Arial"/>
              </a:rPr>
              <a:t>epipolar</a:t>
            </a:r>
            <a:r>
              <a:rPr lang="en" sz="1400" b="0" strike="noStrike" spc="-1" dirty="0">
                <a:solidFill>
                  <a:srgbClr val="595959"/>
                </a:solidFill>
                <a:latin typeface="Arial"/>
                <a:ea typeface="Arial"/>
              </a:rPr>
              <a:t> lines in the other image?]</a:t>
            </a:r>
          </a:p>
          <a:p>
            <a:pPr indent="0">
              <a:lnSpc>
                <a:spcPct val="115000"/>
              </a:lnSpc>
              <a:spcAft>
                <a:spcPts val="1199"/>
              </a:spcAft>
              <a:buNone/>
              <a:tabLst>
                <a:tab pos="0" algn="l"/>
              </a:tabLst>
            </a:pPr>
            <a:endParaRPr lang="en" sz="1400" spc="-1" dirty="0">
              <a:solidFill>
                <a:srgbClr val="595959"/>
              </a:solidFill>
              <a:latin typeface="Arial"/>
            </a:endParaRPr>
          </a:p>
          <a:p>
            <a:pPr indent="0">
              <a:lnSpc>
                <a:spcPct val="115000"/>
              </a:lnSpc>
              <a:spcAft>
                <a:spcPts val="1199"/>
              </a:spcAft>
              <a:buNone/>
              <a:tabLst>
                <a:tab pos="0" algn="l"/>
              </a:tabLst>
            </a:pPr>
            <a:r>
              <a:rPr lang="en" sz="1400" b="0" strike="noStrike" spc="-1" dirty="0">
                <a:solidFill>
                  <a:srgbClr val="595959"/>
                </a:solidFill>
                <a:latin typeface="Arial"/>
              </a:rPr>
              <a:t>The fundamental matrix has an </a:t>
            </a:r>
            <a:r>
              <a:rPr lang="en" sz="1400" b="0" strike="noStrike" spc="-1" dirty="0" err="1">
                <a:solidFill>
                  <a:srgbClr val="595959"/>
                </a:solidFill>
                <a:latin typeface="Arial"/>
              </a:rPr>
              <a:t>epipolar</a:t>
            </a:r>
            <a:r>
              <a:rPr lang="en" sz="1400" b="0" strike="noStrike" spc="-1" dirty="0">
                <a:solidFill>
                  <a:srgbClr val="595959"/>
                </a:solidFill>
                <a:latin typeface="Arial"/>
              </a:rPr>
              <a:t> constraint that makes sure that a point in an images maps to t</a:t>
            </a:r>
            <a:r>
              <a:rPr lang="en-US" sz="1400" b="0" strike="noStrike" spc="-1" dirty="0">
                <a:solidFill>
                  <a:srgbClr val="595959"/>
                </a:solidFill>
                <a:latin typeface="Arial"/>
              </a:rPr>
              <a:t>he</a:t>
            </a:r>
            <a:r>
              <a:rPr lang="en" sz="1400" b="0" strike="noStrike" spc="-1" dirty="0">
                <a:solidFill>
                  <a:srgbClr val="595959"/>
                </a:solidFill>
                <a:latin typeface="Arial"/>
              </a:rPr>
              <a:t> </a:t>
            </a:r>
            <a:r>
              <a:rPr lang="en" sz="1400" b="0" strike="noStrike" spc="-1" dirty="0" err="1">
                <a:solidFill>
                  <a:srgbClr val="595959"/>
                </a:solidFill>
                <a:latin typeface="Arial"/>
              </a:rPr>
              <a:t>epipolar</a:t>
            </a:r>
            <a:r>
              <a:rPr lang="en" sz="1400" b="0" strike="noStrike" spc="-1" dirty="0">
                <a:solidFill>
                  <a:srgbClr val="595959"/>
                </a:solidFill>
                <a:latin typeface="Arial"/>
              </a:rPr>
              <a:t> lines. This is because the 3d point project onto two images in the same line of sight. </a:t>
            </a:r>
            <a:endParaRPr lang="en-US" sz="1400" b="0" strike="noStrike" spc="-1" dirty="0">
              <a:solidFill>
                <a:srgbClr val="000000"/>
              </a:solidFill>
              <a:latin typeface="Arial"/>
            </a:endParaRPr>
          </a:p>
        </p:txBody>
      </p:sp>
      <p:sp>
        <p:nvSpPr>
          <p:cNvPr id="172" name="PlaceHolder 3"/>
          <p:cNvSpPr>
            <a:spLocks noGrp="1"/>
          </p:cNvSpPr>
          <p:nvPr>
            <p:ph/>
          </p:nvPr>
        </p:nvSpPr>
        <p:spPr>
          <a:xfrm>
            <a:off x="4832280" y="1152360"/>
            <a:ext cx="3999240" cy="3415680"/>
          </a:xfrm>
          <a:prstGeom prst="rect">
            <a:avLst/>
          </a:prstGeom>
          <a:noFill/>
          <a:ln w="0">
            <a:noFill/>
          </a:ln>
        </p:spPr>
        <p:txBody>
          <a:bodyPr lIns="0" tIns="91440" rIns="0" bIns="91440" anchor="t">
            <a:normAutofit/>
          </a:bodyPr>
          <a:lstStyle/>
          <a:p>
            <a:pPr indent="0">
              <a:lnSpc>
                <a:spcPct val="115000"/>
              </a:lnSpc>
              <a:spcAft>
                <a:spcPts val="1199"/>
              </a:spcAft>
              <a:buNone/>
              <a:tabLst>
                <a:tab pos="0" algn="l"/>
              </a:tabLst>
            </a:pPr>
            <a:r>
              <a:rPr lang="en" sz="1400" b="0" strike="noStrike" spc="-1" dirty="0">
                <a:solidFill>
                  <a:srgbClr val="595959"/>
                </a:solidFill>
                <a:latin typeface="Arial"/>
                <a:ea typeface="Arial"/>
              </a:rPr>
              <a:t>[What happens to the </a:t>
            </a:r>
            <a:r>
              <a:rPr lang="en" sz="1400" b="0" strike="noStrike" spc="-1" dirty="0" err="1">
                <a:solidFill>
                  <a:srgbClr val="595959"/>
                </a:solidFill>
                <a:latin typeface="Arial"/>
                <a:ea typeface="Arial"/>
              </a:rPr>
              <a:t>epipoles</a:t>
            </a:r>
            <a:r>
              <a:rPr lang="en" sz="1400" b="0" strike="noStrike" spc="-1" dirty="0">
                <a:solidFill>
                  <a:srgbClr val="595959"/>
                </a:solidFill>
                <a:latin typeface="Arial"/>
                <a:ea typeface="Arial"/>
              </a:rPr>
              <a:t> and </a:t>
            </a:r>
            <a:r>
              <a:rPr lang="en" sz="1400" b="0" strike="noStrike" spc="-1" dirty="0" err="1">
                <a:solidFill>
                  <a:srgbClr val="595959"/>
                </a:solidFill>
                <a:latin typeface="Arial"/>
                <a:ea typeface="Arial"/>
              </a:rPr>
              <a:t>epipolar</a:t>
            </a:r>
            <a:r>
              <a:rPr lang="en" sz="1400" b="0" strike="noStrike" spc="-1" dirty="0">
                <a:solidFill>
                  <a:srgbClr val="595959"/>
                </a:solidFill>
                <a:latin typeface="Arial"/>
                <a:ea typeface="Arial"/>
              </a:rPr>
              <a:t> lines when you take two images where the camera centers are within the images? Why?] </a:t>
            </a:r>
          </a:p>
          <a:p>
            <a:pPr indent="0">
              <a:lnSpc>
                <a:spcPct val="115000"/>
              </a:lnSpc>
              <a:spcAft>
                <a:spcPts val="1199"/>
              </a:spcAft>
              <a:buNone/>
              <a:tabLst>
                <a:tab pos="0" algn="l"/>
              </a:tabLst>
            </a:pPr>
            <a:r>
              <a:rPr lang="en" sz="1400" b="0" strike="noStrike" spc="-1" dirty="0">
                <a:solidFill>
                  <a:srgbClr val="595959"/>
                </a:solidFill>
                <a:latin typeface="Arial"/>
                <a:ea typeface="Arial"/>
              </a:rPr>
              <a:t>The camera centers appearing in the images cause </a:t>
            </a:r>
            <a:r>
              <a:rPr lang="en" sz="1400" b="0" strike="noStrike" spc="-1" dirty="0" err="1">
                <a:solidFill>
                  <a:srgbClr val="595959"/>
                </a:solidFill>
                <a:latin typeface="Arial"/>
                <a:ea typeface="Arial"/>
              </a:rPr>
              <a:t>epipoles</a:t>
            </a:r>
            <a:r>
              <a:rPr lang="en" sz="1400" b="0" strike="noStrike" spc="-1" dirty="0">
                <a:solidFill>
                  <a:srgbClr val="595959"/>
                </a:solidFill>
                <a:latin typeface="Arial"/>
                <a:ea typeface="Arial"/>
              </a:rPr>
              <a:t> to shift into the images. This makes lines that converge toward them. The reason for this is because </a:t>
            </a:r>
            <a:r>
              <a:rPr lang="en" sz="1400" b="0" strike="noStrike" spc="-1" dirty="0" err="1">
                <a:solidFill>
                  <a:srgbClr val="595959"/>
                </a:solidFill>
                <a:latin typeface="Arial"/>
                <a:ea typeface="Arial"/>
              </a:rPr>
              <a:t>epipoles</a:t>
            </a:r>
            <a:r>
              <a:rPr lang="en" sz="1400" b="0" strike="noStrike" spc="-1" dirty="0">
                <a:solidFill>
                  <a:srgbClr val="595959"/>
                </a:solidFill>
                <a:latin typeface="Arial"/>
                <a:ea typeface="Arial"/>
              </a:rPr>
              <a:t> are vanishing points.</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 name="PlaceHolder 1"/>
          <p:cNvSpPr>
            <a:spLocks noGrp="1"/>
          </p:cNvSpPr>
          <p:nvPr>
            <p:ph type="title"/>
          </p:nvPr>
        </p:nvSpPr>
        <p:spPr>
          <a:xfrm>
            <a:off x="311760" y="444960"/>
            <a:ext cx="8519760" cy="572040"/>
          </a:xfrm>
          <a:prstGeom prst="rect">
            <a:avLst/>
          </a:prstGeom>
          <a:noFill/>
          <a:ln w="0">
            <a:noFill/>
          </a:ln>
        </p:spPr>
        <p:txBody>
          <a:bodyPr lIns="0" tIns="91440" rIns="0" bIns="91440" anchor="t">
            <a:normAutofit fontScale="90000"/>
          </a:bodyPr>
          <a:lstStyle/>
          <a:p>
            <a:pPr indent="0">
              <a:lnSpc>
                <a:spcPct val="100000"/>
              </a:lnSpc>
              <a:buNone/>
              <a:tabLst>
                <a:tab pos="0" algn="l"/>
              </a:tabLst>
            </a:pPr>
            <a:r>
              <a:rPr lang="en" sz="2800" b="0" strike="noStrike" spc="-1">
                <a:solidFill>
                  <a:srgbClr val="000000"/>
                </a:solidFill>
                <a:latin typeface="Arial"/>
                <a:ea typeface="Arial"/>
              </a:rPr>
              <a:t>Part 5: Fundamental matrix</a:t>
            </a:r>
            <a:endParaRPr lang="en-US" sz="2800" b="0" strike="noStrike" spc="-1">
              <a:solidFill>
                <a:srgbClr val="000000"/>
              </a:solidFill>
              <a:latin typeface="Arial"/>
            </a:endParaRPr>
          </a:p>
        </p:txBody>
      </p:sp>
      <p:sp>
        <p:nvSpPr>
          <p:cNvPr id="174" name="PlaceHolder 2"/>
          <p:cNvSpPr>
            <a:spLocks noGrp="1"/>
          </p:cNvSpPr>
          <p:nvPr>
            <p:ph/>
          </p:nvPr>
        </p:nvSpPr>
        <p:spPr>
          <a:xfrm>
            <a:off x="311760" y="1152360"/>
            <a:ext cx="3999240" cy="3415680"/>
          </a:xfrm>
          <a:prstGeom prst="rect">
            <a:avLst/>
          </a:prstGeom>
          <a:noFill/>
          <a:ln w="0">
            <a:noFill/>
          </a:ln>
        </p:spPr>
        <p:txBody>
          <a:bodyPr lIns="0" tIns="91440" rIns="0" bIns="91440" anchor="t">
            <a:normAutofit lnSpcReduction="10000"/>
          </a:bodyPr>
          <a:lstStyle/>
          <a:p>
            <a:pPr indent="0">
              <a:lnSpc>
                <a:spcPct val="115000"/>
              </a:lnSpc>
              <a:buNone/>
              <a:tabLst>
                <a:tab pos="0" algn="l"/>
              </a:tabLst>
            </a:pPr>
            <a:r>
              <a:rPr lang="en" sz="1400" b="0" strike="noStrike" spc="-1" dirty="0">
                <a:solidFill>
                  <a:srgbClr val="595959"/>
                </a:solidFill>
                <a:latin typeface="Arial"/>
                <a:ea typeface="Arial"/>
              </a:rPr>
              <a:t>[What does it mean when your </a:t>
            </a:r>
            <a:r>
              <a:rPr lang="en" sz="1400" b="0" strike="noStrike" spc="-1" dirty="0" err="1">
                <a:solidFill>
                  <a:srgbClr val="595959"/>
                </a:solidFill>
                <a:latin typeface="Arial"/>
                <a:ea typeface="Arial"/>
              </a:rPr>
              <a:t>epipolar</a:t>
            </a:r>
            <a:r>
              <a:rPr lang="en" sz="1400" b="0" strike="noStrike" spc="-1" dirty="0">
                <a:solidFill>
                  <a:srgbClr val="595959"/>
                </a:solidFill>
                <a:latin typeface="Arial"/>
                <a:ea typeface="Arial"/>
              </a:rPr>
              <a:t> lines are all horizontal across the two images?]</a:t>
            </a:r>
          </a:p>
          <a:p>
            <a:pPr indent="0">
              <a:lnSpc>
                <a:spcPct val="115000"/>
              </a:lnSpc>
              <a:buNone/>
              <a:tabLst>
                <a:tab pos="0" algn="l"/>
              </a:tabLst>
            </a:pPr>
            <a:endParaRPr lang="en" sz="1400" spc="-1" dirty="0">
              <a:solidFill>
                <a:srgbClr val="595959"/>
              </a:solidFill>
              <a:latin typeface="Arial"/>
            </a:endParaRPr>
          </a:p>
          <a:p>
            <a:pPr indent="0">
              <a:lnSpc>
                <a:spcPct val="115000"/>
              </a:lnSpc>
              <a:buNone/>
              <a:tabLst>
                <a:tab pos="0" algn="l"/>
              </a:tabLst>
            </a:pPr>
            <a:r>
              <a:rPr lang="en" sz="1400" spc="-1" dirty="0">
                <a:solidFill>
                  <a:srgbClr val="595959"/>
                </a:solidFill>
                <a:latin typeface="Arial"/>
              </a:rPr>
              <a:t>When they are horizontal that means the axes is parallel and the image planes are aligned. The fundamental matrix has zeros.</a:t>
            </a:r>
            <a:endParaRPr lang="en-US" sz="1400" spc="-1" dirty="0">
              <a:solidFill>
                <a:srgbClr val="000000"/>
              </a:solidFill>
              <a:latin typeface="Arial"/>
            </a:endParaRPr>
          </a:p>
          <a:p>
            <a:pPr indent="0">
              <a:lnSpc>
                <a:spcPct val="115000"/>
              </a:lnSpc>
              <a:buNone/>
              <a:tabLst>
                <a:tab pos="0" algn="l"/>
              </a:tabLst>
            </a:pPr>
            <a:endParaRPr lang="en-US" sz="1400" b="0" strike="noStrike" spc="-1" dirty="0">
              <a:solidFill>
                <a:srgbClr val="000000"/>
              </a:solidFill>
              <a:latin typeface="Arial"/>
            </a:endParaRPr>
          </a:p>
          <a:p>
            <a:pPr indent="0">
              <a:lnSpc>
                <a:spcPct val="115000"/>
              </a:lnSpc>
              <a:spcBef>
                <a:spcPts val="1199"/>
              </a:spcBef>
              <a:buNone/>
              <a:tabLst>
                <a:tab pos="0" algn="l"/>
              </a:tabLst>
            </a:pPr>
            <a:r>
              <a:rPr lang="en" sz="1400" b="0" strike="noStrike" spc="-1" dirty="0">
                <a:solidFill>
                  <a:srgbClr val="595959"/>
                </a:solidFill>
                <a:latin typeface="Arial"/>
                <a:ea typeface="Arial"/>
              </a:rPr>
              <a:t>[Why is the fundamental matrix defined up to a scale? </a:t>
            </a:r>
          </a:p>
          <a:p>
            <a:pPr indent="0">
              <a:lnSpc>
                <a:spcPct val="115000"/>
              </a:lnSpc>
              <a:spcBef>
                <a:spcPts val="1199"/>
              </a:spcBef>
              <a:buNone/>
              <a:tabLst>
                <a:tab pos="0" algn="l"/>
              </a:tabLst>
            </a:pPr>
            <a:r>
              <a:rPr lang="en" sz="1400" b="0" strike="noStrike" spc="-1" dirty="0">
                <a:solidFill>
                  <a:srgbClr val="595959"/>
                </a:solidFill>
                <a:latin typeface="Arial"/>
                <a:ea typeface="Arial"/>
              </a:rPr>
              <a:t>The F is taken from homogeneous linear systems so it determines relatives not absolute values. If a linear constraint is satisfied them the scaled constraint is also satisfied. </a:t>
            </a:r>
            <a:endParaRPr lang="en-US" sz="1400" b="0" strike="noStrike" spc="-1" dirty="0">
              <a:solidFill>
                <a:srgbClr val="000000"/>
              </a:solidFill>
              <a:latin typeface="Arial"/>
            </a:endParaRPr>
          </a:p>
          <a:p>
            <a:pPr indent="0">
              <a:lnSpc>
                <a:spcPct val="115000"/>
              </a:lnSpc>
              <a:spcBef>
                <a:spcPts val="1199"/>
              </a:spcBef>
              <a:spcAft>
                <a:spcPts val="1199"/>
              </a:spcAft>
              <a:buNone/>
              <a:tabLst>
                <a:tab pos="0" algn="l"/>
              </a:tabLst>
            </a:pPr>
            <a:endParaRPr lang="en-US" sz="1400" b="0" strike="noStrike" spc="-1" dirty="0">
              <a:solidFill>
                <a:srgbClr val="000000"/>
              </a:solidFill>
              <a:latin typeface="Arial"/>
            </a:endParaRPr>
          </a:p>
        </p:txBody>
      </p:sp>
      <p:sp>
        <p:nvSpPr>
          <p:cNvPr id="175" name="PlaceHolder 3"/>
          <p:cNvSpPr>
            <a:spLocks noGrp="1"/>
          </p:cNvSpPr>
          <p:nvPr>
            <p:ph/>
          </p:nvPr>
        </p:nvSpPr>
        <p:spPr>
          <a:xfrm>
            <a:off x="4832280" y="1152360"/>
            <a:ext cx="3999240" cy="3415680"/>
          </a:xfrm>
          <a:prstGeom prst="rect">
            <a:avLst/>
          </a:prstGeom>
          <a:noFill/>
          <a:ln w="0">
            <a:noFill/>
          </a:ln>
        </p:spPr>
        <p:txBody>
          <a:bodyPr lIns="0" tIns="91440" rIns="0" bIns="91440" anchor="t">
            <a:normAutofit/>
          </a:bodyPr>
          <a:lstStyle/>
          <a:p>
            <a:pPr indent="0">
              <a:lnSpc>
                <a:spcPct val="115000"/>
              </a:lnSpc>
              <a:spcAft>
                <a:spcPts val="1199"/>
              </a:spcAft>
              <a:buNone/>
              <a:tabLst>
                <a:tab pos="0" algn="l"/>
              </a:tabLst>
            </a:pPr>
            <a:r>
              <a:rPr lang="en" sz="1400" b="0" strike="noStrike" spc="-1" dirty="0">
                <a:solidFill>
                  <a:srgbClr val="595959"/>
                </a:solidFill>
                <a:latin typeface="Arial"/>
                <a:ea typeface="Arial"/>
              </a:rPr>
              <a:t>[Why is the fundamental matrix rank 2? </a:t>
            </a:r>
          </a:p>
          <a:p>
            <a:pPr indent="0">
              <a:lnSpc>
                <a:spcPct val="115000"/>
              </a:lnSpc>
              <a:spcAft>
                <a:spcPts val="1199"/>
              </a:spcAft>
              <a:buNone/>
              <a:tabLst>
                <a:tab pos="0" algn="l"/>
              </a:tabLst>
            </a:pPr>
            <a:r>
              <a:rPr lang="en" sz="1400" b="0" strike="noStrike" spc="-1" dirty="0">
                <a:solidFill>
                  <a:srgbClr val="595959"/>
                </a:solidFill>
                <a:latin typeface="Arial"/>
                <a:ea typeface="Arial"/>
              </a:rPr>
              <a:t>It has a rank 2 because it is derived from the essential matrix. One column is a linear </a:t>
            </a:r>
            <a:r>
              <a:rPr lang="en" sz="1400" b="0" strike="noStrike" spc="-1" dirty="0" err="1">
                <a:solidFill>
                  <a:srgbClr val="595959"/>
                </a:solidFill>
                <a:latin typeface="Arial"/>
                <a:ea typeface="Arial"/>
              </a:rPr>
              <a:t>combindation</a:t>
            </a:r>
            <a:r>
              <a:rPr lang="en" sz="1400" b="0" strike="noStrike" spc="-1" dirty="0">
                <a:solidFill>
                  <a:srgbClr val="595959"/>
                </a:solidFill>
                <a:latin typeface="Arial"/>
                <a:ea typeface="Arial"/>
              </a:rPr>
              <a:t> of the other two columns. </a:t>
            </a:r>
            <a:r>
              <a:rPr lang="en" sz="1400" b="0" strike="noStrike" spc="-1" dirty="0" err="1">
                <a:solidFill>
                  <a:srgbClr val="595959"/>
                </a:solidFill>
                <a:latin typeface="Arial"/>
                <a:ea typeface="Arial"/>
              </a:rPr>
              <a:t>Epipoles</a:t>
            </a:r>
            <a:r>
              <a:rPr lang="en" sz="1400" b="0" strike="noStrike" spc="-1" dirty="0">
                <a:solidFill>
                  <a:srgbClr val="595959"/>
                </a:solidFill>
                <a:latin typeface="Arial"/>
                <a:ea typeface="Arial"/>
              </a:rPr>
              <a:t> lie on </a:t>
            </a:r>
            <a:r>
              <a:rPr lang="en" sz="1400" b="0" strike="noStrike" spc="-1" dirty="0" err="1">
                <a:solidFill>
                  <a:srgbClr val="595959"/>
                </a:solidFill>
                <a:latin typeface="Arial"/>
                <a:ea typeface="Arial"/>
              </a:rPr>
              <a:t>epipolar</a:t>
            </a:r>
            <a:r>
              <a:rPr lang="en" sz="1400" b="0" strike="noStrike" spc="-1" dirty="0">
                <a:solidFill>
                  <a:srgbClr val="595959"/>
                </a:solidFill>
                <a:latin typeface="Arial"/>
                <a:ea typeface="Arial"/>
              </a:rPr>
              <a:t> lines. It described a two </a:t>
            </a:r>
            <a:r>
              <a:rPr lang="en" sz="1400" b="0" strike="noStrike" spc="-1" dirty="0" err="1">
                <a:solidFill>
                  <a:srgbClr val="595959"/>
                </a:solidFill>
                <a:latin typeface="Arial"/>
                <a:ea typeface="Arial"/>
              </a:rPr>
              <a:t>dimensiona</a:t>
            </a:r>
            <a:r>
              <a:rPr lang="en" sz="1400" b="0" strike="noStrike" spc="-1" dirty="0">
                <a:solidFill>
                  <a:srgbClr val="595959"/>
                </a:solidFill>
                <a:latin typeface="Arial"/>
                <a:ea typeface="Arial"/>
              </a:rPr>
              <a:t> </a:t>
            </a:r>
            <a:r>
              <a:rPr lang="en" sz="1400" b="0" strike="noStrike" spc="-1" dirty="0" err="1">
                <a:solidFill>
                  <a:srgbClr val="595959"/>
                </a:solidFill>
                <a:latin typeface="Arial"/>
                <a:ea typeface="Arial"/>
              </a:rPr>
              <a:t>relatins</a:t>
            </a:r>
            <a:r>
              <a:rPr lang="en" sz="1400" b="0" strike="noStrike" spc="-1" dirty="0">
                <a:solidFill>
                  <a:srgbClr val="595959"/>
                </a:solidFill>
                <a:latin typeface="Arial"/>
                <a:ea typeface="Arial"/>
              </a:rPr>
              <a:t> between corresponding points on two images.</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 name="PlaceHolder 1"/>
          <p:cNvSpPr>
            <a:spLocks noGrp="1"/>
          </p:cNvSpPr>
          <p:nvPr>
            <p:ph type="title"/>
          </p:nvPr>
        </p:nvSpPr>
        <p:spPr>
          <a:xfrm>
            <a:off x="311760" y="444960"/>
            <a:ext cx="8519760" cy="572040"/>
          </a:xfrm>
          <a:prstGeom prst="rect">
            <a:avLst/>
          </a:prstGeom>
          <a:noFill/>
          <a:ln w="0">
            <a:noFill/>
          </a:ln>
        </p:spPr>
        <p:txBody>
          <a:bodyPr lIns="0" tIns="91440" rIns="0" bIns="91440" anchor="t">
            <a:normAutofit fontScale="90000"/>
          </a:bodyPr>
          <a:lstStyle/>
          <a:p>
            <a:pPr indent="0">
              <a:lnSpc>
                <a:spcPct val="100000"/>
              </a:lnSpc>
              <a:buNone/>
              <a:tabLst>
                <a:tab pos="0" algn="l"/>
              </a:tabLst>
            </a:pPr>
            <a:r>
              <a:rPr lang="en" sz="2800" b="0" strike="noStrike" spc="-1" dirty="0">
                <a:solidFill>
                  <a:srgbClr val="000000"/>
                </a:solidFill>
                <a:latin typeface="Arial"/>
                <a:ea typeface="Arial"/>
              </a:rPr>
              <a:t>Part 6: RANSAC</a:t>
            </a:r>
            <a:endParaRPr lang="en-US" sz="2800" b="0" strike="noStrike" spc="-1" dirty="0">
              <a:solidFill>
                <a:srgbClr val="000000"/>
              </a:solidFill>
              <a:latin typeface="Arial"/>
            </a:endParaRPr>
          </a:p>
        </p:txBody>
      </p:sp>
      <p:sp>
        <p:nvSpPr>
          <p:cNvPr id="177" name="PlaceHolder 2"/>
          <p:cNvSpPr>
            <a:spLocks noGrp="1"/>
          </p:cNvSpPr>
          <p:nvPr>
            <p:ph/>
          </p:nvPr>
        </p:nvSpPr>
        <p:spPr>
          <a:xfrm>
            <a:off x="311760" y="1152360"/>
            <a:ext cx="5192928" cy="3415680"/>
          </a:xfrm>
          <a:prstGeom prst="rect">
            <a:avLst/>
          </a:prstGeom>
          <a:noFill/>
          <a:ln w="0">
            <a:noFill/>
          </a:ln>
        </p:spPr>
        <p:txBody>
          <a:bodyPr lIns="0" tIns="91440" rIns="0" bIns="91440" anchor="t">
            <a:normAutofit/>
          </a:bodyPr>
          <a:lstStyle/>
          <a:p>
            <a:pPr indent="0">
              <a:lnSpc>
                <a:spcPct val="115000"/>
              </a:lnSpc>
              <a:spcAft>
                <a:spcPts val="1199"/>
              </a:spcAft>
              <a:buNone/>
              <a:tabLst>
                <a:tab pos="0" algn="l"/>
              </a:tabLst>
            </a:pPr>
            <a:r>
              <a:rPr lang="en" sz="1800" b="0" strike="noStrike" spc="-1" dirty="0">
                <a:solidFill>
                  <a:srgbClr val="595959"/>
                </a:solidFill>
                <a:latin typeface="Arial"/>
                <a:ea typeface="Arial"/>
              </a:rPr>
              <a:t>[insert visualization of correspondences on Notre Dame after RANSAC]</a:t>
            </a:r>
            <a:endParaRPr lang="en-US" sz="1800" b="0" strike="noStrike" spc="-1" dirty="0">
              <a:solidFill>
                <a:srgbClr val="000000"/>
              </a:solidFill>
              <a:latin typeface="Arial"/>
            </a:endParaRPr>
          </a:p>
        </p:txBody>
      </p:sp>
      <p:pic>
        <p:nvPicPr>
          <p:cNvPr id="3" name="Picture 2" descr="A couple of towers with many colored lines&#10;&#10;Description automatically generated with medium confidence">
            <a:extLst>
              <a:ext uri="{FF2B5EF4-FFF2-40B4-BE49-F238E27FC236}">
                <a16:creationId xmlns:a16="http://schemas.microsoft.com/office/drawing/2014/main" id="{13EFC4AE-2C74-A19E-4E6D-96488C17DA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1760" y="1152360"/>
            <a:ext cx="5897823" cy="3722878"/>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 name="PlaceHolder 1"/>
          <p:cNvSpPr>
            <a:spLocks noGrp="1"/>
          </p:cNvSpPr>
          <p:nvPr>
            <p:ph type="title"/>
          </p:nvPr>
        </p:nvSpPr>
        <p:spPr>
          <a:xfrm>
            <a:off x="311760" y="444960"/>
            <a:ext cx="8519760" cy="572040"/>
          </a:xfrm>
          <a:prstGeom prst="rect">
            <a:avLst/>
          </a:prstGeom>
          <a:noFill/>
          <a:ln w="0">
            <a:noFill/>
          </a:ln>
        </p:spPr>
        <p:txBody>
          <a:bodyPr lIns="0" tIns="91440" rIns="0" bIns="91440" anchor="t">
            <a:normAutofit fontScale="90000"/>
          </a:bodyPr>
          <a:lstStyle/>
          <a:p>
            <a:pPr indent="0">
              <a:lnSpc>
                <a:spcPct val="100000"/>
              </a:lnSpc>
              <a:buNone/>
              <a:tabLst>
                <a:tab pos="0" algn="l"/>
              </a:tabLst>
            </a:pPr>
            <a:r>
              <a:rPr lang="en" sz="2800" b="0" strike="noStrike" spc="-1" dirty="0">
                <a:solidFill>
                  <a:srgbClr val="000000"/>
                </a:solidFill>
                <a:latin typeface="Arial"/>
                <a:ea typeface="Arial"/>
              </a:rPr>
              <a:t>Part 6: RANSAC</a:t>
            </a:r>
            <a:endParaRPr lang="en-US" sz="2800" b="0" strike="noStrike" spc="-1" dirty="0">
              <a:solidFill>
                <a:srgbClr val="000000"/>
              </a:solidFill>
              <a:latin typeface="Arial"/>
            </a:endParaRPr>
          </a:p>
        </p:txBody>
      </p:sp>
      <p:sp>
        <p:nvSpPr>
          <p:cNvPr id="179" name="PlaceHolder 2"/>
          <p:cNvSpPr>
            <a:spLocks noGrp="1"/>
          </p:cNvSpPr>
          <p:nvPr>
            <p:ph/>
          </p:nvPr>
        </p:nvSpPr>
        <p:spPr>
          <a:xfrm>
            <a:off x="311760" y="1152360"/>
            <a:ext cx="5970168" cy="3415680"/>
          </a:xfrm>
          <a:prstGeom prst="rect">
            <a:avLst/>
          </a:prstGeom>
          <a:noFill/>
          <a:ln w="0">
            <a:noFill/>
          </a:ln>
        </p:spPr>
        <p:txBody>
          <a:bodyPr lIns="0" tIns="91440" rIns="0" bIns="91440" anchor="t">
            <a:normAutofit/>
          </a:bodyPr>
          <a:lstStyle/>
          <a:p>
            <a:pPr indent="0">
              <a:lnSpc>
                <a:spcPct val="115000"/>
              </a:lnSpc>
              <a:spcAft>
                <a:spcPts val="1199"/>
              </a:spcAft>
              <a:buNone/>
              <a:tabLst>
                <a:tab pos="0" algn="l"/>
              </a:tabLst>
            </a:pPr>
            <a:r>
              <a:rPr lang="en" sz="1800" b="0" strike="noStrike" spc="-1" dirty="0">
                <a:solidFill>
                  <a:srgbClr val="595959"/>
                </a:solidFill>
                <a:latin typeface="Arial"/>
                <a:ea typeface="Arial"/>
              </a:rPr>
              <a:t>[insert visualization of </a:t>
            </a:r>
            <a:r>
              <a:rPr lang="en" sz="1800" b="0" strike="noStrike" spc="-1" dirty="0" err="1">
                <a:solidFill>
                  <a:srgbClr val="595959"/>
                </a:solidFill>
                <a:latin typeface="Arial"/>
                <a:ea typeface="Arial"/>
              </a:rPr>
              <a:t>epipolar</a:t>
            </a:r>
            <a:r>
              <a:rPr lang="en" sz="1800" b="0" strike="noStrike" spc="-1" dirty="0">
                <a:solidFill>
                  <a:srgbClr val="595959"/>
                </a:solidFill>
                <a:latin typeface="Arial"/>
                <a:ea typeface="Arial"/>
              </a:rPr>
              <a:t> lines on the Notre Dame image pair] </a:t>
            </a:r>
            <a:endParaRPr lang="en-US" sz="1800" b="0" strike="noStrike" spc="-1" dirty="0">
              <a:solidFill>
                <a:srgbClr val="000000"/>
              </a:solidFill>
              <a:latin typeface="Arial"/>
            </a:endParaRPr>
          </a:p>
        </p:txBody>
      </p:sp>
      <p:pic>
        <p:nvPicPr>
          <p:cNvPr id="3" name="Picture 2" descr="A collage of a couple of towers with Notre Dame de Paris in the background&#10;&#10;Description automatically generated">
            <a:extLst>
              <a:ext uri="{FF2B5EF4-FFF2-40B4-BE49-F238E27FC236}">
                <a16:creationId xmlns:a16="http://schemas.microsoft.com/office/drawing/2014/main" id="{BDADB090-CB76-2331-9253-DCA2E6D92A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2088" y="989014"/>
            <a:ext cx="6141864" cy="3725392"/>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 name="PlaceHolder 1"/>
          <p:cNvSpPr>
            <a:spLocks noGrp="1"/>
          </p:cNvSpPr>
          <p:nvPr>
            <p:ph type="title"/>
          </p:nvPr>
        </p:nvSpPr>
        <p:spPr>
          <a:xfrm>
            <a:off x="311760" y="444960"/>
            <a:ext cx="8519760" cy="572040"/>
          </a:xfrm>
          <a:prstGeom prst="rect">
            <a:avLst/>
          </a:prstGeom>
          <a:noFill/>
          <a:ln w="0">
            <a:noFill/>
          </a:ln>
        </p:spPr>
        <p:txBody>
          <a:bodyPr lIns="0" tIns="91440" rIns="0" bIns="91440" anchor="t">
            <a:normAutofit fontScale="90000"/>
          </a:bodyPr>
          <a:lstStyle/>
          <a:p>
            <a:pPr indent="0">
              <a:lnSpc>
                <a:spcPct val="100000"/>
              </a:lnSpc>
              <a:buNone/>
              <a:tabLst>
                <a:tab pos="0" algn="l"/>
              </a:tabLst>
            </a:pPr>
            <a:r>
              <a:rPr lang="en" sz="2800" b="0" strike="noStrike" spc="-1" dirty="0">
                <a:solidFill>
                  <a:srgbClr val="000000"/>
                </a:solidFill>
                <a:latin typeface="Arial"/>
                <a:ea typeface="Arial"/>
              </a:rPr>
              <a:t>Part 6: RANSAC</a:t>
            </a:r>
            <a:endParaRPr lang="en-US" sz="2800" b="0" strike="noStrike" spc="-1" dirty="0">
              <a:solidFill>
                <a:srgbClr val="000000"/>
              </a:solidFill>
              <a:latin typeface="Arial"/>
            </a:endParaRPr>
          </a:p>
        </p:txBody>
      </p:sp>
      <p:sp>
        <p:nvSpPr>
          <p:cNvPr id="181" name="PlaceHolder 2"/>
          <p:cNvSpPr>
            <a:spLocks noGrp="1"/>
          </p:cNvSpPr>
          <p:nvPr>
            <p:ph/>
          </p:nvPr>
        </p:nvSpPr>
        <p:spPr>
          <a:xfrm>
            <a:off x="311760" y="1152360"/>
            <a:ext cx="3999240" cy="3415680"/>
          </a:xfrm>
          <a:prstGeom prst="rect">
            <a:avLst/>
          </a:prstGeom>
          <a:noFill/>
          <a:ln w="0">
            <a:noFill/>
          </a:ln>
        </p:spPr>
        <p:txBody>
          <a:bodyPr lIns="0" tIns="91440" rIns="0" bIns="91440" anchor="t">
            <a:normAutofit fontScale="85000" lnSpcReduction="10000"/>
          </a:bodyPr>
          <a:lstStyle/>
          <a:p>
            <a:pPr indent="0">
              <a:lnSpc>
                <a:spcPct val="115000"/>
              </a:lnSpc>
              <a:buNone/>
              <a:tabLst>
                <a:tab pos="0" algn="l"/>
              </a:tabLst>
            </a:pPr>
            <a:r>
              <a:rPr lang="en" sz="1400" b="0" strike="noStrike" spc="-1" dirty="0">
                <a:solidFill>
                  <a:srgbClr val="595959"/>
                </a:solidFill>
                <a:latin typeface="Arial"/>
                <a:ea typeface="Arial"/>
              </a:rPr>
              <a:t>[How many RANSAC iterations would we need to find the fundamental matrix with 99.9% certainty from your Mt. Rushmore and Notre Dame SIFT results assuming that they had a 90% point correspondence accuracy if there are 9 points?]</a:t>
            </a:r>
            <a:endParaRPr lang="en-US" sz="1400" b="0" strike="noStrike" spc="-1" dirty="0">
              <a:solidFill>
                <a:srgbClr val="000000"/>
              </a:solidFill>
              <a:latin typeface="Arial"/>
            </a:endParaRPr>
          </a:p>
          <a:p>
            <a:pPr indent="0">
              <a:lnSpc>
                <a:spcPct val="115000"/>
              </a:lnSpc>
              <a:spcBef>
                <a:spcPts val="1199"/>
              </a:spcBef>
              <a:buNone/>
              <a:tabLst>
                <a:tab pos="0" algn="l"/>
              </a:tabLst>
            </a:pPr>
            <a:r>
              <a:rPr lang="en-US" sz="1400" spc="-1" dirty="0">
                <a:solidFill>
                  <a:srgbClr val="000000"/>
                </a:solidFill>
                <a:latin typeface="Arial"/>
              </a:rPr>
              <a:t>Using 1177 iterations was good enough for 8 points on Mount Rushmore and Notre Dame. Notre dame I used 2356 iterations for 9 points. Mt Rushmore required 2356</a:t>
            </a:r>
          </a:p>
          <a:p>
            <a:pPr indent="0">
              <a:lnSpc>
                <a:spcPct val="115000"/>
              </a:lnSpc>
              <a:spcBef>
                <a:spcPts val="1199"/>
              </a:spcBef>
              <a:buNone/>
              <a:tabLst>
                <a:tab pos="0" algn="l"/>
              </a:tabLst>
            </a:pPr>
            <a:r>
              <a:rPr lang="en" sz="1400" b="0" strike="noStrike" spc="-1" dirty="0">
                <a:solidFill>
                  <a:srgbClr val="595959"/>
                </a:solidFill>
                <a:latin typeface="Arial"/>
                <a:ea typeface="Arial"/>
              </a:rPr>
              <a:t>[One might imagine that if we had more than 9 point correspondences, it would be better to use more of them to solve for the fundamental matrix. Investigate this by finding the # of RANSAC iterations you would need to run with 18 points.]</a:t>
            </a:r>
          </a:p>
          <a:p>
            <a:pPr indent="0">
              <a:lnSpc>
                <a:spcPct val="115000"/>
              </a:lnSpc>
              <a:spcBef>
                <a:spcPts val="1199"/>
              </a:spcBef>
              <a:buNone/>
              <a:tabLst>
                <a:tab pos="0" algn="l"/>
              </a:tabLst>
            </a:pPr>
            <a:r>
              <a:rPr lang="en" sz="1400" spc="-1" dirty="0">
                <a:solidFill>
                  <a:srgbClr val="595959"/>
                </a:solidFill>
                <a:latin typeface="Arial"/>
                <a:ea typeface="Arial"/>
              </a:rPr>
              <a:t>2414431 iterations ?</a:t>
            </a:r>
            <a:endParaRPr lang="en" sz="1400" b="0" strike="noStrike" spc="-1" dirty="0">
              <a:solidFill>
                <a:srgbClr val="595959"/>
              </a:solidFill>
              <a:latin typeface="Arial"/>
              <a:ea typeface="Arial"/>
            </a:endParaRPr>
          </a:p>
          <a:p>
            <a:pPr indent="0">
              <a:lnSpc>
                <a:spcPct val="115000"/>
              </a:lnSpc>
              <a:spcBef>
                <a:spcPts val="1199"/>
              </a:spcBef>
              <a:buNone/>
              <a:tabLst>
                <a:tab pos="0" algn="l"/>
              </a:tabLst>
            </a:pPr>
            <a:endParaRPr lang="en" sz="1400" b="0" strike="noStrike" spc="-1" dirty="0">
              <a:solidFill>
                <a:srgbClr val="595959"/>
              </a:solidFill>
              <a:latin typeface="Arial"/>
              <a:ea typeface="Arial"/>
            </a:endParaRPr>
          </a:p>
          <a:p>
            <a:pPr indent="0">
              <a:lnSpc>
                <a:spcPct val="115000"/>
              </a:lnSpc>
              <a:spcBef>
                <a:spcPts val="1199"/>
              </a:spcBef>
              <a:spcAft>
                <a:spcPts val="1199"/>
              </a:spcAft>
              <a:buNone/>
              <a:tabLst>
                <a:tab pos="0" algn="l"/>
              </a:tabLst>
            </a:pPr>
            <a:endParaRPr lang="en" sz="1400" b="0" strike="noStrike" spc="-1" dirty="0">
              <a:solidFill>
                <a:srgbClr val="595959"/>
              </a:solidFill>
              <a:latin typeface="Arial"/>
              <a:ea typeface="Arial"/>
            </a:endParaRPr>
          </a:p>
          <a:p>
            <a:pPr indent="0">
              <a:lnSpc>
                <a:spcPct val="115000"/>
              </a:lnSpc>
              <a:spcBef>
                <a:spcPts val="1199"/>
              </a:spcBef>
              <a:spcAft>
                <a:spcPts val="1199"/>
              </a:spcAft>
              <a:buNone/>
              <a:tabLst>
                <a:tab pos="0" algn="l"/>
              </a:tabLst>
            </a:pPr>
            <a:endParaRPr lang="en-US" sz="1400" b="0" strike="noStrike" spc="-1" dirty="0">
              <a:solidFill>
                <a:srgbClr val="000000"/>
              </a:solidFill>
              <a:latin typeface="Arial"/>
            </a:endParaRPr>
          </a:p>
        </p:txBody>
      </p:sp>
      <p:sp>
        <p:nvSpPr>
          <p:cNvPr id="182" name="PlaceHolder 3"/>
          <p:cNvSpPr>
            <a:spLocks noGrp="1"/>
          </p:cNvSpPr>
          <p:nvPr>
            <p:ph/>
          </p:nvPr>
        </p:nvSpPr>
        <p:spPr>
          <a:xfrm>
            <a:off x="4832280" y="1152360"/>
            <a:ext cx="3999240" cy="3415680"/>
          </a:xfrm>
          <a:prstGeom prst="rect">
            <a:avLst/>
          </a:prstGeom>
          <a:noFill/>
          <a:ln w="0">
            <a:noFill/>
          </a:ln>
        </p:spPr>
        <p:txBody>
          <a:bodyPr lIns="0" tIns="91440" rIns="0" bIns="91440" anchor="t">
            <a:normAutofit/>
          </a:bodyPr>
          <a:lstStyle/>
          <a:p>
            <a:pPr indent="0">
              <a:lnSpc>
                <a:spcPct val="115000"/>
              </a:lnSpc>
              <a:spcAft>
                <a:spcPts val="1199"/>
              </a:spcAft>
              <a:buNone/>
              <a:tabLst>
                <a:tab pos="0" algn="l"/>
              </a:tabLst>
            </a:pPr>
            <a:r>
              <a:rPr lang="en" sz="1400" b="0" strike="noStrike" spc="-1" dirty="0">
                <a:solidFill>
                  <a:srgbClr val="595959"/>
                </a:solidFill>
                <a:latin typeface="Arial"/>
                <a:ea typeface="Arial"/>
              </a:rPr>
              <a:t>[If our dataset had a lower point correspondence accuracy, say 70%, what is the minimum # of iterations needed to find the fundamental matrix with 99.9% certainty?]</a:t>
            </a:r>
          </a:p>
          <a:p>
            <a:pPr indent="0">
              <a:lnSpc>
                <a:spcPct val="115000"/>
              </a:lnSpc>
              <a:spcAft>
                <a:spcPts val="1199"/>
              </a:spcAft>
              <a:buNone/>
              <a:tabLst>
                <a:tab pos="0" algn="l"/>
              </a:tabLst>
            </a:pPr>
            <a:endParaRPr lang="en" sz="1400" spc="-1" dirty="0">
              <a:solidFill>
                <a:srgbClr val="595959"/>
              </a:solidFill>
              <a:latin typeface="Arial"/>
            </a:endParaRPr>
          </a:p>
          <a:p>
            <a:pPr indent="0">
              <a:lnSpc>
                <a:spcPct val="115000"/>
              </a:lnSpc>
              <a:spcAft>
                <a:spcPts val="1199"/>
              </a:spcAft>
              <a:buNone/>
              <a:tabLst>
                <a:tab pos="0" algn="l"/>
              </a:tabLst>
            </a:pPr>
            <a:r>
              <a:rPr lang="en" sz="1400" b="0" strike="noStrike" spc="-1" dirty="0">
                <a:solidFill>
                  <a:srgbClr val="595959"/>
                </a:solidFill>
                <a:latin typeface="Arial"/>
              </a:rPr>
              <a:t>168 iterations</a:t>
            </a:r>
            <a:endParaRPr lang="en-US" sz="1400" b="0" strike="noStrike" spc="-1" dirty="0">
              <a:solidFill>
                <a:srgbClr val="000000"/>
              </a:solidFill>
              <a:latin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PlaceHolder 1"/>
          <p:cNvSpPr>
            <a:spLocks noGrp="1"/>
          </p:cNvSpPr>
          <p:nvPr>
            <p:ph type="title"/>
          </p:nvPr>
        </p:nvSpPr>
        <p:spPr>
          <a:xfrm>
            <a:off x="311760" y="444960"/>
            <a:ext cx="8519760" cy="572040"/>
          </a:xfrm>
          <a:prstGeom prst="rect">
            <a:avLst/>
          </a:prstGeom>
          <a:noFill/>
          <a:ln w="0">
            <a:noFill/>
          </a:ln>
        </p:spPr>
        <p:txBody>
          <a:bodyPr lIns="0" tIns="91440" rIns="0" bIns="91440" anchor="t">
            <a:normAutofit fontScale="90000"/>
          </a:bodyPr>
          <a:lstStyle/>
          <a:p>
            <a:pPr indent="0">
              <a:lnSpc>
                <a:spcPct val="100000"/>
              </a:lnSpc>
              <a:buNone/>
              <a:tabLst>
                <a:tab pos="0" algn="l"/>
              </a:tabLst>
            </a:pPr>
            <a:r>
              <a:rPr lang="en" sz="2800" b="0" strike="noStrike" spc="-1" dirty="0">
                <a:solidFill>
                  <a:srgbClr val="000000"/>
                </a:solidFill>
                <a:latin typeface="Arial"/>
                <a:ea typeface="Arial"/>
              </a:rPr>
              <a:t>Part 6: Performance comparison</a:t>
            </a:r>
            <a:endParaRPr lang="en-US" sz="2800" b="0" strike="noStrike" spc="-1" dirty="0">
              <a:solidFill>
                <a:srgbClr val="000000"/>
              </a:solidFill>
              <a:latin typeface="Arial"/>
            </a:endParaRPr>
          </a:p>
        </p:txBody>
      </p:sp>
      <p:sp>
        <p:nvSpPr>
          <p:cNvPr id="184" name="PlaceHolder 2"/>
          <p:cNvSpPr>
            <a:spLocks noGrp="1"/>
          </p:cNvSpPr>
          <p:nvPr>
            <p:ph/>
          </p:nvPr>
        </p:nvSpPr>
        <p:spPr>
          <a:xfrm>
            <a:off x="311760" y="1152360"/>
            <a:ext cx="3412744" cy="3415680"/>
          </a:xfrm>
          <a:prstGeom prst="rect">
            <a:avLst/>
          </a:prstGeom>
          <a:noFill/>
          <a:ln w="0">
            <a:noFill/>
          </a:ln>
        </p:spPr>
        <p:txBody>
          <a:bodyPr lIns="0" tIns="91440" rIns="0" bIns="91440" anchor="t">
            <a:normAutofit/>
          </a:bodyPr>
          <a:lstStyle/>
          <a:p>
            <a:pPr indent="0">
              <a:lnSpc>
                <a:spcPct val="115000"/>
              </a:lnSpc>
              <a:spcAft>
                <a:spcPts val="1199"/>
              </a:spcAft>
              <a:buNone/>
              <a:tabLst>
                <a:tab pos="0" algn="l"/>
              </a:tabLst>
            </a:pPr>
            <a:r>
              <a:rPr lang="en" sz="1400" b="0" strike="noStrike" spc="-1" dirty="0">
                <a:solidFill>
                  <a:srgbClr val="595959"/>
                </a:solidFill>
                <a:latin typeface="Arial"/>
                <a:ea typeface="Arial"/>
              </a:rPr>
              <a:t>[insert visualization of </a:t>
            </a:r>
            <a:r>
              <a:rPr lang="en" sz="1400" b="0" strike="noStrike" spc="-1" dirty="0" err="1">
                <a:solidFill>
                  <a:srgbClr val="595959"/>
                </a:solidFill>
                <a:latin typeface="Arial"/>
                <a:ea typeface="Arial"/>
              </a:rPr>
              <a:t>epipolar</a:t>
            </a:r>
            <a:r>
              <a:rPr lang="en" sz="1400" b="0" strike="noStrike" spc="-1" dirty="0">
                <a:solidFill>
                  <a:srgbClr val="595959"/>
                </a:solidFill>
                <a:latin typeface="Arial"/>
                <a:ea typeface="Arial"/>
              </a:rPr>
              <a:t> lines on the </a:t>
            </a:r>
            <a:r>
              <a:rPr lang="en" sz="1400" b="0" strike="noStrike" spc="-1" dirty="0" err="1">
                <a:solidFill>
                  <a:srgbClr val="595959"/>
                </a:solidFill>
                <a:latin typeface="Arial"/>
                <a:ea typeface="Arial"/>
              </a:rPr>
              <a:t>Argoverse</a:t>
            </a:r>
            <a:r>
              <a:rPr lang="en" sz="1400" b="0" strike="noStrike" spc="-1" dirty="0">
                <a:solidFill>
                  <a:srgbClr val="595959"/>
                </a:solidFill>
                <a:latin typeface="Arial"/>
                <a:ea typeface="Arial"/>
              </a:rPr>
              <a:t> image pair using the linear method]</a:t>
            </a:r>
            <a:endParaRPr lang="en-US" sz="1400" b="0" strike="noStrike" spc="-1" dirty="0">
              <a:solidFill>
                <a:srgbClr val="000000"/>
              </a:solidFill>
              <a:latin typeface="Arial"/>
            </a:endParaRPr>
          </a:p>
        </p:txBody>
      </p:sp>
      <p:sp>
        <p:nvSpPr>
          <p:cNvPr id="185" name="PlaceHolder 3"/>
          <p:cNvSpPr>
            <a:spLocks noGrp="1"/>
          </p:cNvSpPr>
          <p:nvPr>
            <p:ph/>
          </p:nvPr>
        </p:nvSpPr>
        <p:spPr>
          <a:xfrm>
            <a:off x="5042836" y="1152360"/>
            <a:ext cx="3788684" cy="3415680"/>
          </a:xfrm>
          <a:prstGeom prst="rect">
            <a:avLst/>
          </a:prstGeom>
          <a:noFill/>
          <a:ln w="0">
            <a:noFill/>
          </a:ln>
        </p:spPr>
        <p:txBody>
          <a:bodyPr lIns="0" tIns="91440" rIns="0" bIns="91440" anchor="t">
            <a:normAutofit/>
          </a:bodyPr>
          <a:lstStyle/>
          <a:p>
            <a:pPr indent="0">
              <a:lnSpc>
                <a:spcPct val="115000"/>
              </a:lnSpc>
              <a:spcAft>
                <a:spcPts val="1199"/>
              </a:spcAft>
              <a:buNone/>
              <a:tabLst>
                <a:tab pos="0" algn="l"/>
              </a:tabLst>
            </a:pPr>
            <a:r>
              <a:rPr lang="en" sz="1400" b="0" strike="noStrike" spc="-1">
                <a:solidFill>
                  <a:srgbClr val="595959"/>
                </a:solidFill>
                <a:latin typeface="Arial"/>
                <a:ea typeface="Arial"/>
              </a:rPr>
              <a:t>[insert visualization of epipolar lines on the Argoverse image pair using RANSAC]</a:t>
            </a:r>
            <a:endParaRPr lang="en-US" sz="1400" b="0" strike="noStrike" spc="-1">
              <a:solidFill>
                <a:srgbClr val="000000"/>
              </a:solidFill>
              <a:latin typeface="Arial"/>
            </a:endParaRPr>
          </a:p>
        </p:txBody>
      </p:sp>
      <p:pic>
        <p:nvPicPr>
          <p:cNvPr id="3" name="Picture 2" descr="A blue lines with red dots&#10;&#10;Description automatically generated">
            <a:extLst>
              <a:ext uri="{FF2B5EF4-FFF2-40B4-BE49-F238E27FC236}">
                <a16:creationId xmlns:a16="http://schemas.microsoft.com/office/drawing/2014/main" id="{ED1E4F8C-5B78-A4E0-5801-2FFBC71C47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1760" y="915627"/>
            <a:ext cx="3412744" cy="2034945"/>
          </a:xfrm>
          <a:prstGeom prst="rect">
            <a:avLst/>
          </a:prstGeom>
        </p:spPr>
      </p:pic>
      <p:pic>
        <p:nvPicPr>
          <p:cNvPr id="5" name="Picture 4" descr="A blue lines with red dots&#10;&#10;Description automatically generated">
            <a:extLst>
              <a:ext uri="{FF2B5EF4-FFF2-40B4-BE49-F238E27FC236}">
                <a16:creationId xmlns:a16="http://schemas.microsoft.com/office/drawing/2014/main" id="{2882D1A6-0ECB-D4A3-E1EF-FECD099F68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1244" y="2950572"/>
            <a:ext cx="3412744" cy="2081136"/>
          </a:xfrm>
          <a:prstGeom prst="rect">
            <a:avLst/>
          </a:prstGeom>
        </p:spPr>
      </p:pic>
      <p:pic>
        <p:nvPicPr>
          <p:cNvPr id="7" name="Picture 6" descr="A car driving on a road&#10;&#10;Description automatically generated">
            <a:extLst>
              <a:ext uri="{FF2B5EF4-FFF2-40B4-BE49-F238E27FC236}">
                <a16:creationId xmlns:a16="http://schemas.microsoft.com/office/drawing/2014/main" id="{2ADF0346-C5D2-0FE2-26B1-FF254F87375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42836" y="615574"/>
            <a:ext cx="3269060" cy="2044138"/>
          </a:xfrm>
          <a:prstGeom prst="rect">
            <a:avLst/>
          </a:prstGeom>
        </p:spPr>
      </p:pic>
      <p:pic>
        <p:nvPicPr>
          <p:cNvPr id="9" name="Picture 8" descr="A blue lines on a street&#10;&#10;Description automatically generated">
            <a:extLst>
              <a:ext uri="{FF2B5EF4-FFF2-40B4-BE49-F238E27FC236}">
                <a16:creationId xmlns:a16="http://schemas.microsoft.com/office/drawing/2014/main" id="{7ADD74FD-B584-FD58-9918-305FCBE43F1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71640" y="2795072"/>
            <a:ext cx="3589020" cy="2236636"/>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PlaceHolder 1"/>
          <p:cNvSpPr>
            <a:spLocks noGrp="1"/>
          </p:cNvSpPr>
          <p:nvPr>
            <p:ph type="title"/>
          </p:nvPr>
        </p:nvSpPr>
        <p:spPr>
          <a:xfrm>
            <a:off x="311760" y="444960"/>
            <a:ext cx="8519760" cy="572040"/>
          </a:xfrm>
          <a:prstGeom prst="rect">
            <a:avLst/>
          </a:prstGeom>
          <a:noFill/>
          <a:ln w="0">
            <a:noFill/>
          </a:ln>
        </p:spPr>
        <p:txBody>
          <a:bodyPr lIns="0" tIns="91440" rIns="0" bIns="91440" anchor="t">
            <a:normAutofit fontScale="90000"/>
          </a:bodyPr>
          <a:lstStyle/>
          <a:p>
            <a:pPr indent="0">
              <a:lnSpc>
                <a:spcPct val="100000"/>
              </a:lnSpc>
              <a:buNone/>
              <a:tabLst>
                <a:tab pos="0" algn="l"/>
              </a:tabLst>
            </a:pPr>
            <a:r>
              <a:rPr lang="en" sz="2800" b="0" strike="noStrike" spc="-1" dirty="0">
                <a:solidFill>
                  <a:srgbClr val="000000"/>
                </a:solidFill>
                <a:latin typeface="Arial"/>
                <a:ea typeface="Arial"/>
              </a:rPr>
              <a:t>Part 6: Performance comparison</a:t>
            </a:r>
            <a:endParaRPr lang="en-US" sz="2800" b="0" strike="noStrike" spc="-1" dirty="0">
              <a:solidFill>
                <a:srgbClr val="000000"/>
              </a:solidFill>
              <a:latin typeface="Arial"/>
            </a:endParaRPr>
          </a:p>
        </p:txBody>
      </p:sp>
      <p:sp>
        <p:nvSpPr>
          <p:cNvPr id="187" name="PlaceHolder 2"/>
          <p:cNvSpPr>
            <a:spLocks noGrp="1"/>
          </p:cNvSpPr>
          <p:nvPr>
            <p:ph/>
          </p:nvPr>
        </p:nvSpPr>
        <p:spPr>
          <a:xfrm>
            <a:off x="311760" y="1152360"/>
            <a:ext cx="3999240" cy="3415680"/>
          </a:xfrm>
          <a:prstGeom prst="rect">
            <a:avLst/>
          </a:prstGeom>
          <a:noFill/>
          <a:ln w="0">
            <a:noFill/>
          </a:ln>
        </p:spPr>
        <p:txBody>
          <a:bodyPr lIns="0" tIns="91440" rIns="0" bIns="91440" anchor="t">
            <a:normAutofit lnSpcReduction="10000"/>
          </a:bodyPr>
          <a:lstStyle/>
          <a:p>
            <a:pPr indent="0">
              <a:lnSpc>
                <a:spcPct val="115000"/>
              </a:lnSpc>
              <a:buNone/>
              <a:tabLst>
                <a:tab pos="0" algn="l"/>
              </a:tabLst>
            </a:pPr>
            <a:r>
              <a:rPr lang="en" sz="1400" b="0" strike="noStrike" spc="-1" dirty="0">
                <a:solidFill>
                  <a:srgbClr val="595959"/>
                </a:solidFill>
                <a:latin typeface="Arial"/>
                <a:ea typeface="Arial"/>
              </a:rPr>
              <a:t>[Describe the different performance of the two methods.</a:t>
            </a:r>
          </a:p>
          <a:p>
            <a:pPr indent="0">
              <a:lnSpc>
                <a:spcPct val="115000"/>
              </a:lnSpc>
              <a:buNone/>
              <a:tabLst>
                <a:tab pos="0" algn="l"/>
              </a:tabLst>
            </a:pPr>
            <a:r>
              <a:rPr lang="en" sz="1400" spc="-1" dirty="0">
                <a:solidFill>
                  <a:srgbClr val="595959"/>
                </a:solidFill>
                <a:latin typeface="Arial"/>
              </a:rPr>
              <a:t>Least square is efficient and works well on noise free data but it is sensitive to outliers which can distort the fundamental matrix. </a:t>
            </a:r>
            <a:r>
              <a:rPr lang="en" sz="1400" spc="-1" dirty="0" err="1">
                <a:solidFill>
                  <a:srgbClr val="595959"/>
                </a:solidFill>
                <a:latin typeface="Arial"/>
              </a:rPr>
              <a:t>Ransac</a:t>
            </a:r>
            <a:r>
              <a:rPr lang="en" sz="1400" spc="-1" dirty="0">
                <a:solidFill>
                  <a:srgbClr val="595959"/>
                </a:solidFill>
                <a:latin typeface="Arial"/>
              </a:rPr>
              <a:t> mitigates outliers because it takes random samples and forms the matrix that maximizes inliers. Using RANSAC on large datasets can be compute </a:t>
            </a:r>
            <a:r>
              <a:rPr lang="en" sz="1400" spc="-1" dirty="0" err="1">
                <a:solidFill>
                  <a:srgbClr val="595959"/>
                </a:solidFill>
                <a:latin typeface="Arial"/>
              </a:rPr>
              <a:t>inte</a:t>
            </a:r>
            <a:r>
              <a:rPr lang="en-US" sz="1400" spc="-1" dirty="0">
                <a:solidFill>
                  <a:srgbClr val="595959"/>
                </a:solidFill>
                <a:latin typeface="Arial"/>
              </a:rPr>
              <a:t>n</a:t>
            </a:r>
            <a:r>
              <a:rPr lang="en" sz="1400" spc="-1" dirty="0" err="1">
                <a:solidFill>
                  <a:srgbClr val="595959"/>
                </a:solidFill>
                <a:latin typeface="Arial"/>
              </a:rPr>
              <a:t>sive</a:t>
            </a:r>
            <a:r>
              <a:rPr lang="en" sz="1400" spc="-1" dirty="0">
                <a:solidFill>
                  <a:srgbClr val="595959"/>
                </a:solidFill>
                <a:latin typeface="Arial"/>
              </a:rPr>
              <a:t>.</a:t>
            </a:r>
            <a:endParaRPr lang="en-US" sz="1400" b="0" strike="noStrike" spc="-1" dirty="0">
              <a:solidFill>
                <a:srgbClr val="000000"/>
              </a:solidFill>
              <a:latin typeface="Arial"/>
            </a:endParaRPr>
          </a:p>
          <a:p>
            <a:pPr indent="0">
              <a:lnSpc>
                <a:spcPct val="115000"/>
              </a:lnSpc>
              <a:spcBef>
                <a:spcPts val="1199"/>
              </a:spcBef>
              <a:buNone/>
              <a:tabLst>
                <a:tab pos="0" algn="l"/>
              </a:tabLst>
            </a:pPr>
            <a:r>
              <a:rPr lang="en" sz="1400" b="0" strike="noStrike" spc="-1" dirty="0">
                <a:solidFill>
                  <a:srgbClr val="595959"/>
                </a:solidFill>
                <a:latin typeface="Arial"/>
                <a:ea typeface="Arial"/>
              </a:rPr>
              <a:t>[Why do these differences appear?</a:t>
            </a:r>
          </a:p>
          <a:p>
            <a:pPr indent="0">
              <a:lnSpc>
                <a:spcPct val="115000"/>
              </a:lnSpc>
              <a:spcBef>
                <a:spcPts val="1199"/>
              </a:spcBef>
              <a:buNone/>
              <a:tabLst>
                <a:tab pos="0" algn="l"/>
              </a:tabLst>
            </a:pPr>
            <a:r>
              <a:rPr lang="en" sz="1400" spc="-1" dirty="0">
                <a:solidFill>
                  <a:srgbClr val="595959"/>
                </a:solidFill>
                <a:latin typeface="Arial"/>
              </a:rPr>
              <a:t>These appear because of the way each of the two methods work.</a:t>
            </a:r>
            <a:endParaRPr lang="en-US" sz="1400" b="0" strike="noStrike" spc="-1" dirty="0">
              <a:solidFill>
                <a:srgbClr val="000000"/>
              </a:solidFill>
              <a:latin typeface="Arial"/>
            </a:endParaRPr>
          </a:p>
          <a:p>
            <a:pPr indent="0">
              <a:lnSpc>
                <a:spcPct val="115000"/>
              </a:lnSpc>
              <a:spcBef>
                <a:spcPts val="1199"/>
              </a:spcBef>
              <a:spcAft>
                <a:spcPts val="1199"/>
              </a:spcAft>
              <a:buNone/>
              <a:tabLst>
                <a:tab pos="0" algn="l"/>
              </a:tabLst>
            </a:pPr>
            <a:endParaRPr lang="en-US" sz="1400" b="0" strike="noStrike" spc="-1" dirty="0">
              <a:solidFill>
                <a:srgbClr val="000000"/>
              </a:solidFill>
              <a:latin typeface="Arial"/>
            </a:endParaRPr>
          </a:p>
        </p:txBody>
      </p:sp>
      <p:sp>
        <p:nvSpPr>
          <p:cNvPr id="188" name="PlaceHolder 3"/>
          <p:cNvSpPr>
            <a:spLocks noGrp="1"/>
          </p:cNvSpPr>
          <p:nvPr>
            <p:ph/>
          </p:nvPr>
        </p:nvSpPr>
        <p:spPr>
          <a:xfrm>
            <a:off x="4832280" y="1152360"/>
            <a:ext cx="3999240" cy="3415680"/>
          </a:xfrm>
          <a:prstGeom prst="rect">
            <a:avLst/>
          </a:prstGeom>
          <a:noFill/>
          <a:ln w="0">
            <a:noFill/>
          </a:ln>
        </p:spPr>
        <p:txBody>
          <a:bodyPr lIns="0" tIns="91440" rIns="0" bIns="91440" anchor="t">
            <a:normAutofit/>
          </a:bodyPr>
          <a:lstStyle/>
          <a:p>
            <a:pPr indent="0">
              <a:lnSpc>
                <a:spcPct val="115000"/>
              </a:lnSpc>
              <a:spcAft>
                <a:spcPts val="1199"/>
              </a:spcAft>
              <a:buNone/>
              <a:tabLst>
                <a:tab pos="0" algn="l"/>
              </a:tabLst>
            </a:pPr>
            <a:r>
              <a:rPr lang="en" sz="1400" b="0" strike="noStrike" spc="-1" dirty="0">
                <a:solidFill>
                  <a:srgbClr val="595959"/>
                </a:solidFill>
                <a:latin typeface="Arial"/>
                <a:ea typeface="Arial"/>
              </a:rPr>
              <a:t>[Which one should be more robust in real applications? Why?]</a:t>
            </a:r>
          </a:p>
          <a:p>
            <a:pPr indent="0">
              <a:lnSpc>
                <a:spcPct val="115000"/>
              </a:lnSpc>
              <a:spcAft>
                <a:spcPts val="1199"/>
              </a:spcAft>
              <a:buNone/>
              <a:tabLst>
                <a:tab pos="0" algn="l"/>
              </a:tabLst>
            </a:pPr>
            <a:r>
              <a:rPr lang="en" sz="1400" spc="-1" dirty="0">
                <a:solidFill>
                  <a:srgbClr val="595959"/>
                </a:solidFill>
                <a:latin typeface="Arial"/>
              </a:rPr>
              <a:t>RANSAC is more robust for real world because it handles outlier by getting a lot of inliers and taking out false matches. It also handles distortions which least squares does not handle. There is a better fundamental matrix in RANSAC because of these things and how it handles points. </a:t>
            </a:r>
          </a:p>
          <a:p>
            <a:pPr indent="0">
              <a:lnSpc>
                <a:spcPct val="115000"/>
              </a:lnSpc>
              <a:spcAft>
                <a:spcPts val="1199"/>
              </a:spcAft>
              <a:buNone/>
              <a:tabLst>
                <a:tab pos="0" algn="l"/>
              </a:tabLst>
            </a:pPr>
            <a:endParaRPr lang="en-US" sz="1400" b="0" strike="noStrike" spc="-1" dirty="0">
              <a:solidFill>
                <a:srgbClr val="000000"/>
              </a:solidFill>
              <a:latin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 name="PlaceHolder 1"/>
          <p:cNvSpPr>
            <a:spLocks noGrp="1"/>
          </p:cNvSpPr>
          <p:nvPr>
            <p:ph type="title"/>
          </p:nvPr>
        </p:nvSpPr>
        <p:spPr>
          <a:xfrm>
            <a:off x="311760" y="444960"/>
            <a:ext cx="8519760" cy="572040"/>
          </a:xfrm>
          <a:prstGeom prst="rect">
            <a:avLst/>
          </a:prstGeom>
          <a:noFill/>
          <a:ln w="0">
            <a:noFill/>
          </a:ln>
        </p:spPr>
        <p:txBody>
          <a:bodyPr lIns="0" tIns="91440" rIns="0" bIns="91440" anchor="t">
            <a:normAutofit fontScale="90000"/>
          </a:bodyPr>
          <a:lstStyle/>
          <a:p>
            <a:pPr indent="0">
              <a:lnSpc>
                <a:spcPct val="100000"/>
              </a:lnSpc>
              <a:buNone/>
              <a:tabLst>
                <a:tab pos="0" algn="l"/>
              </a:tabLst>
            </a:pPr>
            <a:r>
              <a:rPr lang="en" sz="2800" b="0" strike="noStrike" spc="-1">
                <a:solidFill>
                  <a:srgbClr val="000000"/>
                </a:solidFill>
                <a:latin typeface="Arial"/>
                <a:ea typeface="Arial"/>
              </a:rPr>
              <a:t>Conclusion</a:t>
            </a:r>
            <a:endParaRPr lang="en-US" sz="2800" b="0" strike="noStrike" spc="-1">
              <a:solidFill>
                <a:srgbClr val="000000"/>
              </a:solidFill>
              <a:latin typeface="Arial"/>
            </a:endParaRPr>
          </a:p>
        </p:txBody>
      </p:sp>
      <p:sp>
        <p:nvSpPr>
          <p:cNvPr id="190" name="PlaceHolder 2"/>
          <p:cNvSpPr>
            <a:spLocks noGrp="1"/>
          </p:cNvSpPr>
          <p:nvPr>
            <p:ph/>
          </p:nvPr>
        </p:nvSpPr>
        <p:spPr>
          <a:xfrm>
            <a:off x="311760" y="1152360"/>
            <a:ext cx="8519760" cy="3415680"/>
          </a:xfrm>
          <a:prstGeom prst="rect">
            <a:avLst/>
          </a:prstGeom>
          <a:noFill/>
          <a:ln w="0">
            <a:noFill/>
          </a:ln>
        </p:spPr>
        <p:txBody>
          <a:bodyPr lIns="0" tIns="91440" rIns="0" bIns="91440" anchor="t">
            <a:normAutofit/>
          </a:bodyPr>
          <a:lstStyle/>
          <a:p>
            <a:pPr indent="0">
              <a:lnSpc>
                <a:spcPct val="115000"/>
              </a:lnSpc>
              <a:spcAft>
                <a:spcPts val="1199"/>
              </a:spcAft>
              <a:buNone/>
              <a:tabLst>
                <a:tab pos="0" algn="l"/>
              </a:tabLst>
            </a:pPr>
            <a:r>
              <a:rPr lang="en" sz="1800" b="0" strike="noStrike" spc="-1" dirty="0">
                <a:solidFill>
                  <a:srgbClr val="595959"/>
                </a:solidFill>
                <a:latin typeface="Arial"/>
                <a:ea typeface="Arial"/>
              </a:rPr>
              <a:t>[What made our </a:t>
            </a:r>
            <a:r>
              <a:rPr lang="en" sz="1800" b="0" strike="noStrike" spc="-1" dirty="0" err="1">
                <a:solidFill>
                  <a:srgbClr val="595959"/>
                </a:solidFill>
                <a:latin typeface="Arial"/>
                <a:ea typeface="Arial"/>
              </a:rPr>
              <a:t>epipolar</a:t>
            </a:r>
            <a:r>
              <a:rPr lang="en" sz="1800" b="0" strike="noStrike" spc="-1" dirty="0">
                <a:solidFill>
                  <a:srgbClr val="595959"/>
                </a:solidFill>
                <a:latin typeface="Arial"/>
                <a:ea typeface="Arial"/>
              </a:rPr>
              <a:t>-based matching more effective than naive matching from part 2? What image pairs was it most successful on?</a:t>
            </a:r>
          </a:p>
          <a:p>
            <a:pPr indent="0">
              <a:lnSpc>
                <a:spcPct val="115000"/>
              </a:lnSpc>
              <a:spcAft>
                <a:spcPts val="1199"/>
              </a:spcAft>
              <a:buNone/>
              <a:tabLst>
                <a:tab pos="0" algn="l"/>
              </a:tabLst>
            </a:pPr>
            <a:r>
              <a:rPr lang="en" sz="1800" b="0" strike="noStrike" spc="-1" dirty="0">
                <a:solidFill>
                  <a:srgbClr val="595959"/>
                </a:solidFill>
                <a:latin typeface="Arial"/>
                <a:ea typeface="Arial"/>
              </a:rPr>
              <a:t>The </a:t>
            </a:r>
            <a:r>
              <a:rPr lang="en" sz="1800" b="0" strike="noStrike" spc="-1" dirty="0" err="1">
                <a:solidFill>
                  <a:srgbClr val="595959"/>
                </a:solidFill>
                <a:latin typeface="Arial"/>
                <a:ea typeface="Arial"/>
              </a:rPr>
              <a:t>epipolar</a:t>
            </a:r>
            <a:r>
              <a:rPr lang="en" sz="1800" b="0" strike="noStrike" spc="-1" dirty="0">
                <a:solidFill>
                  <a:srgbClr val="595959"/>
                </a:solidFill>
                <a:latin typeface="Arial"/>
                <a:ea typeface="Arial"/>
              </a:rPr>
              <a:t> matching was more successful because there are more geometric constraints. Na</a:t>
            </a:r>
            <a:r>
              <a:rPr lang="en-US" sz="1800" b="0" strike="noStrike" spc="-1" dirty="0" err="1">
                <a:solidFill>
                  <a:srgbClr val="595959"/>
                </a:solidFill>
                <a:latin typeface="Arial"/>
                <a:ea typeface="Arial"/>
              </a:rPr>
              <a:t>ï</a:t>
            </a:r>
            <a:r>
              <a:rPr lang="en" sz="1800" b="0" strike="noStrike" spc="-1" dirty="0" err="1">
                <a:solidFill>
                  <a:srgbClr val="595959"/>
                </a:solidFill>
                <a:latin typeface="Arial"/>
                <a:ea typeface="Arial"/>
              </a:rPr>
              <a:t>ve</a:t>
            </a:r>
            <a:r>
              <a:rPr lang="en" sz="1800" b="0" strike="noStrike" spc="-1" dirty="0">
                <a:solidFill>
                  <a:srgbClr val="595959"/>
                </a:solidFill>
                <a:latin typeface="Arial"/>
                <a:ea typeface="Arial"/>
              </a:rPr>
              <a:t> </a:t>
            </a:r>
            <a:r>
              <a:rPr lang="en" sz="1800" b="0" strike="noStrike" spc="-1" dirty="0" err="1">
                <a:solidFill>
                  <a:srgbClr val="595959"/>
                </a:solidFill>
                <a:latin typeface="Arial"/>
                <a:ea typeface="Arial"/>
              </a:rPr>
              <a:t>mathching</a:t>
            </a:r>
            <a:r>
              <a:rPr lang="en" sz="1800" b="0" strike="noStrike" spc="-1" dirty="0">
                <a:solidFill>
                  <a:srgbClr val="595959"/>
                </a:solidFill>
                <a:latin typeface="Arial"/>
                <a:ea typeface="Arial"/>
              </a:rPr>
              <a:t> entirely relies on feature similarity </a:t>
            </a:r>
            <a:r>
              <a:rPr lang="en" sz="1800" spc="-1" dirty="0">
                <a:solidFill>
                  <a:srgbClr val="595959"/>
                </a:solidFill>
                <a:latin typeface="Arial"/>
                <a:ea typeface="Arial"/>
              </a:rPr>
              <a:t>making it less effective. </a:t>
            </a:r>
            <a:r>
              <a:rPr lang="en" sz="1800" b="0" strike="noStrike" spc="-1" dirty="0">
                <a:solidFill>
                  <a:srgbClr val="595959"/>
                </a:solidFill>
                <a:latin typeface="Arial"/>
                <a:ea typeface="Arial"/>
              </a:rPr>
              <a:t>We eliminate more false matches by restricting the correspondences to 1d </a:t>
            </a:r>
            <a:r>
              <a:rPr lang="en" sz="1800" b="0" strike="noStrike" spc="-1" dirty="0" err="1">
                <a:solidFill>
                  <a:srgbClr val="595959"/>
                </a:solidFill>
                <a:latin typeface="Arial"/>
                <a:ea typeface="Arial"/>
              </a:rPr>
              <a:t>epipolar</a:t>
            </a:r>
            <a:r>
              <a:rPr lang="en" sz="1800" b="0" strike="noStrike" spc="-1" dirty="0">
                <a:solidFill>
                  <a:srgbClr val="595959"/>
                </a:solidFill>
                <a:latin typeface="Arial"/>
                <a:ea typeface="Arial"/>
              </a:rPr>
              <a:t> lines that do not fit the fundamental matrix. It handle different viewpoints well which is why it performed better on Notre Dame and Mt. Rushmore. When there are high textured and distorted images it performs bad like Gaudi. The </a:t>
            </a:r>
            <a:r>
              <a:rPr lang="en" sz="1800" b="0" strike="noStrike" spc="-1" dirty="0" err="1">
                <a:solidFill>
                  <a:srgbClr val="595959"/>
                </a:solidFill>
                <a:latin typeface="Arial"/>
                <a:ea typeface="Arial"/>
              </a:rPr>
              <a:t>epipolar</a:t>
            </a:r>
            <a:r>
              <a:rPr lang="en" sz="1800" b="0" strike="noStrike" spc="-1" dirty="0">
                <a:solidFill>
                  <a:srgbClr val="595959"/>
                </a:solidFill>
                <a:latin typeface="Arial"/>
                <a:ea typeface="Arial"/>
              </a:rPr>
              <a:t> constraints improve feature matching due to these things.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PlaceHolder 1"/>
          <p:cNvSpPr>
            <a:spLocks noGrp="1"/>
          </p:cNvSpPr>
          <p:nvPr>
            <p:ph type="title"/>
          </p:nvPr>
        </p:nvSpPr>
        <p:spPr>
          <a:xfrm>
            <a:off x="311760" y="444960"/>
            <a:ext cx="8520120" cy="572400"/>
          </a:xfrm>
          <a:prstGeom prst="rect">
            <a:avLst/>
          </a:prstGeom>
          <a:noFill/>
          <a:ln w="12600">
            <a:noFill/>
          </a:ln>
        </p:spPr>
        <p:txBody>
          <a:bodyPr lIns="91440" tIns="91440" rIns="91440" bIns="91440" anchor="t">
            <a:noAutofit/>
          </a:bodyPr>
          <a:lstStyle/>
          <a:p>
            <a:pPr indent="0" defTabSz="877680">
              <a:lnSpc>
                <a:spcPct val="100000"/>
              </a:lnSpc>
              <a:buNone/>
              <a:tabLst>
                <a:tab pos="0" algn="l"/>
              </a:tabLst>
            </a:pPr>
            <a:r>
              <a:rPr lang="en-US" sz="2300" b="0" strike="noStrike" spc="-1" dirty="0">
                <a:solidFill>
                  <a:srgbClr val="000000"/>
                </a:solidFill>
                <a:latin typeface="Arial"/>
                <a:ea typeface="Arial"/>
              </a:rPr>
              <a:t>Part 1: Harris corner detector</a:t>
            </a:r>
            <a:endParaRPr lang="en-US" sz="2300" b="0" strike="noStrike" spc="-1" dirty="0">
              <a:solidFill>
                <a:srgbClr val="000000"/>
              </a:solidFill>
              <a:latin typeface="Arial"/>
            </a:endParaRPr>
          </a:p>
        </p:txBody>
      </p:sp>
      <p:sp>
        <p:nvSpPr>
          <p:cNvPr id="125" name="PlaceHolder 2"/>
          <p:cNvSpPr>
            <a:spLocks noGrp="1"/>
          </p:cNvSpPr>
          <p:nvPr>
            <p:ph/>
          </p:nvPr>
        </p:nvSpPr>
        <p:spPr>
          <a:xfrm>
            <a:off x="311760" y="1152360"/>
            <a:ext cx="8520120" cy="3416040"/>
          </a:xfrm>
          <a:prstGeom prst="rect">
            <a:avLst/>
          </a:prstGeom>
          <a:noFill/>
          <a:ln w="12600">
            <a:noFill/>
          </a:ln>
        </p:spPr>
        <p:txBody>
          <a:bodyPr lIns="91440" tIns="91440" rIns="91440" bIns="91440" anchor="t">
            <a:noAutofit/>
          </a:bodyPr>
          <a:lstStyle/>
          <a:p>
            <a:pPr indent="0" defTabSz="914400">
              <a:lnSpc>
                <a:spcPct val="115000"/>
              </a:lnSpc>
              <a:buNone/>
              <a:tabLst>
                <a:tab pos="0" algn="l"/>
              </a:tabLst>
            </a:pPr>
            <a:r>
              <a:rPr lang="en-US" sz="1800" b="0" strike="noStrike" spc="-1" dirty="0">
                <a:solidFill>
                  <a:srgbClr val="585858"/>
                </a:solidFill>
                <a:latin typeface="Arial"/>
                <a:ea typeface="Arial"/>
              </a:rPr>
              <a:t>[insert visualization of I</a:t>
            </a:r>
            <a:r>
              <a:rPr lang="en-US" sz="1800" b="0" strike="noStrike" spc="-1" baseline="-25000" dirty="0">
                <a:solidFill>
                  <a:srgbClr val="585858"/>
                </a:solidFill>
                <a:latin typeface="Arial"/>
                <a:ea typeface="Arial"/>
              </a:rPr>
              <a:t>x</a:t>
            </a:r>
            <a:r>
              <a:rPr lang="en-US" sz="1800" b="0" strike="noStrike" spc="-1" dirty="0">
                <a:solidFill>
                  <a:srgbClr val="585858"/>
                </a:solidFill>
                <a:latin typeface="Arial"/>
                <a:ea typeface="Arial"/>
              </a:rPr>
              <a:t>, </a:t>
            </a:r>
            <a:r>
              <a:rPr lang="en-US" sz="1800" b="0" strike="noStrike" spc="-1" dirty="0" err="1">
                <a:solidFill>
                  <a:srgbClr val="585858"/>
                </a:solidFill>
                <a:latin typeface="Arial"/>
                <a:ea typeface="Arial"/>
              </a:rPr>
              <a:t>I</a:t>
            </a:r>
            <a:r>
              <a:rPr lang="en-US" sz="1800" b="0" strike="noStrike" spc="-1" baseline="-25000" dirty="0" err="1">
                <a:solidFill>
                  <a:srgbClr val="585858"/>
                </a:solidFill>
                <a:latin typeface="Arial"/>
                <a:ea typeface="Arial"/>
              </a:rPr>
              <a:t>y</a:t>
            </a:r>
            <a:r>
              <a:rPr lang="en-US" sz="1800" b="0" strike="noStrike" spc="-1" dirty="0">
                <a:solidFill>
                  <a:srgbClr val="585858"/>
                </a:solidFill>
                <a:latin typeface="Arial"/>
                <a:ea typeface="Arial"/>
              </a:rPr>
              <a:t>, s</a:t>
            </a:r>
            <a:r>
              <a:rPr lang="en-US" sz="1800" b="0" strike="noStrike" spc="-1" baseline="-25000" dirty="0">
                <a:solidFill>
                  <a:srgbClr val="585858"/>
                </a:solidFill>
                <a:latin typeface="Arial"/>
                <a:ea typeface="Arial"/>
              </a:rPr>
              <a:t>x</a:t>
            </a:r>
            <a:r>
              <a:rPr lang="en-US" sz="1800" b="0" strike="noStrike" spc="-1" baseline="30000" dirty="0">
                <a:solidFill>
                  <a:srgbClr val="585858"/>
                </a:solidFill>
                <a:latin typeface="Arial"/>
                <a:ea typeface="Arial"/>
              </a:rPr>
              <a:t>2</a:t>
            </a:r>
            <a:r>
              <a:rPr lang="en-US" sz="1800" b="0" strike="noStrike" spc="-1" dirty="0">
                <a:solidFill>
                  <a:srgbClr val="585858"/>
                </a:solidFill>
                <a:latin typeface="Arial"/>
                <a:ea typeface="Arial"/>
              </a:rPr>
              <a:t>, s</a:t>
            </a:r>
            <a:r>
              <a:rPr lang="en-US" sz="1800" b="0" strike="noStrike" spc="-1" baseline="-25000" dirty="0">
                <a:solidFill>
                  <a:srgbClr val="585858"/>
                </a:solidFill>
                <a:latin typeface="Arial"/>
                <a:ea typeface="Arial"/>
              </a:rPr>
              <a:t>y</a:t>
            </a:r>
            <a:r>
              <a:rPr lang="en-US" sz="1800" b="0" strike="noStrike" spc="-1" baseline="30000" dirty="0">
                <a:solidFill>
                  <a:srgbClr val="585858"/>
                </a:solidFill>
                <a:latin typeface="Arial"/>
                <a:ea typeface="Arial"/>
              </a:rPr>
              <a:t>2</a:t>
            </a:r>
            <a:r>
              <a:rPr lang="en-US" sz="1800" b="0" strike="noStrike" spc="-1" dirty="0">
                <a:solidFill>
                  <a:srgbClr val="585858"/>
                </a:solidFill>
                <a:latin typeface="Arial"/>
                <a:ea typeface="Arial"/>
              </a:rPr>
              <a:t>, </a:t>
            </a:r>
            <a:r>
              <a:rPr lang="en-US" sz="1800" b="0" strike="noStrike" spc="-1" dirty="0" err="1">
                <a:solidFill>
                  <a:srgbClr val="585858"/>
                </a:solidFill>
                <a:latin typeface="Arial"/>
                <a:ea typeface="Arial"/>
              </a:rPr>
              <a:t>s</a:t>
            </a:r>
            <a:r>
              <a:rPr lang="en-US" sz="1800" b="0" strike="noStrike" spc="-1" baseline="-25000" dirty="0" err="1">
                <a:solidFill>
                  <a:srgbClr val="585858"/>
                </a:solidFill>
                <a:latin typeface="Arial"/>
                <a:ea typeface="Arial"/>
              </a:rPr>
              <a:t>x</a:t>
            </a:r>
            <a:r>
              <a:rPr lang="en-US" sz="1800" b="0" strike="noStrike" spc="-1" dirty="0" err="1">
                <a:solidFill>
                  <a:srgbClr val="585858"/>
                </a:solidFill>
                <a:latin typeface="Arial"/>
                <a:ea typeface="Arial"/>
              </a:rPr>
              <a:t>s</a:t>
            </a:r>
            <a:r>
              <a:rPr lang="en-US" sz="1800" b="0" strike="noStrike" spc="-1" baseline="-25000" dirty="0" err="1">
                <a:solidFill>
                  <a:srgbClr val="585858"/>
                </a:solidFill>
                <a:latin typeface="Arial"/>
                <a:ea typeface="Arial"/>
              </a:rPr>
              <a:t>y</a:t>
            </a:r>
            <a:r>
              <a:rPr lang="en-US" sz="1800" b="0" strike="noStrike" spc="-1" dirty="0">
                <a:solidFill>
                  <a:srgbClr val="585858"/>
                </a:solidFill>
                <a:latin typeface="Arial"/>
                <a:ea typeface="Arial"/>
              </a:rPr>
              <a:t> for Notre Dame</a:t>
            </a:r>
            <a:endParaRPr lang="en-US" sz="1800" b="0" strike="noStrike" spc="-1" dirty="0">
              <a:solidFill>
                <a:srgbClr val="585858"/>
              </a:solidFill>
              <a:latin typeface="Arial"/>
            </a:endParaRPr>
          </a:p>
        </p:txBody>
      </p:sp>
      <p:pic>
        <p:nvPicPr>
          <p:cNvPr id="3" name="Picture 2" descr="A group of images of a building&#10;&#10;Description automatically generated">
            <a:extLst>
              <a:ext uri="{FF2B5EF4-FFF2-40B4-BE49-F238E27FC236}">
                <a16:creationId xmlns:a16="http://schemas.microsoft.com/office/drawing/2014/main" id="{FC933FE8-076B-D1AB-E800-DF1311F1A2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319" y="890546"/>
            <a:ext cx="6411173" cy="4252954"/>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PlaceHolder 1"/>
          <p:cNvSpPr>
            <a:spLocks noGrp="1"/>
          </p:cNvSpPr>
          <p:nvPr>
            <p:ph type="title"/>
          </p:nvPr>
        </p:nvSpPr>
        <p:spPr>
          <a:xfrm>
            <a:off x="311760" y="444960"/>
            <a:ext cx="8520120" cy="572400"/>
          </a:xfrm>
          <a:prstGeom prst="rect">
            <a:avLst/>
          </a:prstGeom>
          <a:noFill/>
          <a:ln w="12600">
            <a:noFill/>
          </a:ln>
        </p:spPr>
        <p:txBody>
          <a:bodyPr lIns="91440" tIns="91440" rIns="91440" bIns="91440" anchor="t">
            <a:noAutofit/>
          </a:bodyPr>
          <a:lstStyle/>
          <a:p>
            <a:pPr indent="0" defTabSz="877680">
              <a:lnSpc>
                <a:spcPct val="100000"/>
              </a:lnSpc>
              <a:buNone/>
              <a:tabLst>
                <a:tab pos="0" algn="l"/>
              </a:tabLst>
            </a:pPr>
            <a:r>
              <a:rPr lang="en-US" sz="2300" b="0" strike="noStrike" spc="-1">
                <a:solidFill>
                  <a:srgbClr val="000000"/>
                </a:solidFill>
                <a:latin typeface="Arial"/>
                <a:ea typeface="Arial"/>
              </a:rPr>
              <a:t>Part 1: Harris corner detector</a:t>
            </a:r>
            <a:endParaRPr lang="en-US" sz="2300" b="0" strike="noStrike" spc="-1">
              <a:solidFill>
                <a:srgbClr val="000000"/>
              </a:solidFill>
              <a:latin typeface="Arial"/>
            </a:endParaRPr>
          </a:p>
        </p:txBody>
      </p:sp>
      <p:sp>
        <p:nvSpPr>
          <p:cNvPr id="127" name="PlaceHolder 2"/>
          <p:cNvSpPr>
            <a:spLocks noGrp="1"/>
          </p:cNvSpPr>
          <p:nvPr>
            <p:ph/>
          </p:nvPr>
        </p:nvSpPr>
        <p:spPr>
          <a:xfrm>
            <a:off x="311760" y="1152360"/>
            <a:ext cx="2900567" cy="3416040"/>
          </a:xfrm>
          <a:prstGeom prst="rect">
            <a:avLst/>
          </a:prstGeom>
          <a:noFill/>
          <a:ln w="12600">
            <a:noFill/>
          </a:ln>
        </p:spPr>
        <p:txBody>
          <a:bodyPr lIns="91440" tIns="91440" rIns="91440" bIns="91440" anchor="t">
            <a:noAutofit/>
          </a:bodyPr>
          <a:lstStyle/>
          <a:p>
            <a:pPr indent="0" defTabSz="914400">
              <a:lnSpc>
                <a:spcPct val="115000"/>
              </a:lnSpc>
              <a:buNone/>
              <a:tabLst>
                <a:tab pos="0" algn="l"/>
              </a:tabLst>
            </a:pPr>
            <a:r>
              <a:rPr lang="en-US" sz="1400" b="0" strike="noStrike" spc="-1" dirty="0">
                <a:solidFill>
                  <a:srgbClr val="585858"/>
                </a:solidFill>
                <a:latin typeface="Arial"/>
                <a:ea typeface="Arial"/>
              </a:rPr>
              <a:t>[insert visualization of corner response map of Notre Dame image from proj2.ipynb here]</a:t>
            </a:r>
            <a:endParaRPr lang="en-US" sz="1400" b="0" strike="noStrike" spc="-1" dirty="0">
              <a:solidFill>
                <a:srgbClr val="585858"/>
              </a:solidFill>
              <a:latin typeface="Arial"/>
            </a:endParaRPr>
          </a:p>
        </p:txBody>
      </p:sp>
      <p:sp>
        <p:nvSpPr>
          <p:cNvPr id="128" name="PlaceHolder 3"/>
          <p:cNvSpPr>
            <a:spLocks noGrp="1"/>
          </p:cNvSpPr>
          <p:nvPr>
            <p:ph/>
          </p:nvPr>
        </p:nvSpPr>
        <p:spPr>
          <a:xfrm>
            <a:off x="4832280" y="1152360"/>
            <a:ext cx="3999600" cy="3416040"/>
          </a:xfrm>
          <a:prstGeom prst="rect">
            <a:avLst/>
          </a:prstGeom>
          <a:noFill/>
          <a:ln w="12600">
            <a:noFill/>
          </a:ln>
        </p:spPr>
        <p:txBody>
          <a:bodyPr lIns="91440" tIns="91440" rIns="91440" bIns="91440" anchor="t">
            <a:noAutofit/>
          </a:bodyPr>
          <a:lstStyle/>
          <a:p>
            <a:pPr indent="0" defTabSz="914400">
              <a:lnSpc>
                <a:spcPct val="115000"/>
              </a:lnSpc>
              <a:buNone/>
              <a:tabLst>
                <a:tab pos="0" algn="l"/>
              </a:tabLst>
            </a:pPr>
            <a:r>
              <a:rPr lang="en-US" sz="1400" b="0" strike="noStrike" spc="-1" dirty="0">
                <a:solidFill>
                  <a:srgbClr val="585858"/>
                </a:solidFill>
                <a:latin typeface="Arial"/>
                <a:ea typeface="Arial"/>
              </a:rPr>
              <a:t>[Are gradient features invariant to both additive shifts (brightness) and multiplicative gain (contrast)? Why or why not? See </a:t>
            </a:r>
            <a:r>
              <a:rPr lang="en-US" sz="1400" b="0" strike="noStrike" spc="-1" dirty="0" err="1">
                <a:solidFill>
                  <a:srgbClr val="585858"/>
                </a:solidFill>
                <a:latin typeface="Arial"/>
                <a:ea typeface="Arial"/>
              </a:rPr>
              <a:t>Szeliski</a:t>
            </a:r>
            <a:r>
              <a:rPr lang="en-US" sz="1400" b="0" strike="noStrike" spc="-1" dirty="0">
                <a:solidFill>
                  <a:srgbClr val="585858"/>
                </a:solidFill>
                <a:latin typeface="Arial"/>
                <a:ea typeface="Arial"/>
              </a:rPr>
              <a:t> Figure 3.2]</a:t>
            </a:r>
          </a:p>
          <a:p>
            <a:pPr indent="0" defTabSz="914400">
              <a:lnSpc>
                <a:spcPct val="115000"/>
              </a:lnSpc>
              <a:buNone/>
              <a:tabLst>
                <a:tab pos="0" algn="l"/>
              </a:tabLst>
            </a:pPr>
            <a:endParaRPr lang="en-US" sz="1400" spc="-1" dirty="0">
              <a:solidFill>
                <a:srgbClr val="585858"/>
              </a:solidFill>
              <a:latin typeface="Arial"/>
            </a:endParaRPr>
          </a:p>
          <a:p>
            <a:pPr indent="0" defTabSz="914400">
              <a:lnSpc>
                <a:spcPct val="115000"/>
              </a:lnSpc>
              <a:buNone/>
              <a:tabLst>
                <a:tab pos="0" algn="l"/>
              </a:tabLst>
            </a:pPr>
            <a:r>
              <a:rPr lang="en-US" sz="1400" b="0" strike="noStrike" spc="-1" dirty="0">
                <a:solidFill>
                  <a:srgbClr val="585858"/>
                </a:solidFill>
                <a:latin typeface="Arial"/>
              </a:rPr>
              <a:t>Gradient features are invariant to additive shifts in brightness. This is because the derivatives are unchanged when a constant value of certain intensity is added. They are not invariant to multiplicative gain though. When scaled by a factor then the gradients are also scaled. This has to do with how scalars are handled vs constants when taking the derivative</a:t>
            </a:r>
          </a:p>
        </p:txBody>
      </p:sp>
      <p:pic>
        <p:nvPicPr>
          <p:cNvPr id="3" name="Picture 2" descr="A blue background with a picture of a building&#10;&#10;Description automatically generated">
            <a:extLst>
              <a:ext uri="{FF2B5EF4-FFF2-40B4-BE49-F238E27FC236}">
                <a16:creationId xmlns:a16="http://schemas.microsoft.com/office/drawing/2014/main" id="{6405C0BA-2D1F-A66F-18CB-571913DF607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1760" y="1017360"/>
            <a:ext cx="3122136" cy="3935784"/>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PlaceHolder 1"/>
          <p:cNvSpPr>
            <a:spLocks noGrp="1"/>
          </p:cNvSpPr>
          <p:nvPr>
            <p:ph type="title"/>
          </p:nvPr>
        </p:nvSpPr>
        <p:spPr>
          <a:xfrm>
            <a:off x="311760" y="444960"/>
            <a:ext cx="8520120" cy="572400"/>
          </a:xfrm>
          <a:prstGeom prst="rect">
            <a:avLst/>
          </a:prstGeom>
          <a:noFill/>
          <a:ln w="12600">
            <a:noFill/>
          </a:ln>
        </p:spPr>
        <p:txBody>
          <a:bodyPr lIns="91440" tIns="91440" rIns="91440" bIns="91440" anchor="t">
            <a:noAutofit/>
          </a:bodyPr>
          <a:lstStyle/>
          <a:p>
            <a:pPr indent="0" defTabSz="877680">
              <a:lnSpc>
                <a:spcPct val="100000"/>
              </a:lnSpc>
              <a:buNone/>
              <a:tabLst>
                <a:tab pos="0" algn="l"/>
              </a:tabLst>
            </a:pPr>
            <a:r>
              <a:rPr lang="en-US" sz="2300" b="0" strike="noStrike" spc="-1">
                <a:solidFill>
                  <a:srgbClr val="000000"/>
                </a:solidFill>
                <a:latin typeface="Arial"/>
                <a:ea typeface="Arial"/>
              </a:rPr>
              <a:t>Part 1: Harris corner detector</a:t>
            </a:r>
            <a:endParaRPr lang="en-US" sz="2300" b="0" strike="noStrike" spc="-1">
              <a:solidFill>
                <a:srgbClr val="000000"/>
              </a:solidFill>
              <a:latin typeface="Arial"/>
            </a:endParaRPr>
          </a:p>
        </p:txBody>
      </p:sp>
      <p:sp>
        <p:nvSpPr>
          <p:cNvPr id="130" name="PlaceHolder 2"/>
          <p:cNvSpPr>
            <a:spLocks noGrp="1"/>
          </p:cNvSpPr>
          <p:nvPr>
            <p:ph/>
          </p:nvPr>
        </p:nvSpPr>
        <p:spPr>
          <a:xfrm>
            <a:off x="311760" y="1152360"/>
            <a:ext cx="3999600" cy="3416040"/>
          </a:xfrm>
          <a:prstGeom prst="rect">
            <a:avLst/>
          </a:prstGeom>
          <a:noFill/>
          <a:ln w="12600">
            <a:noFill/>
          </a:ln>
        </p:spPr>
        <p:txBody>
          <a:bodyPr lIns="91440" tIns="91440" rIns="91440" bIns="91440" anchor="t">
            <a:noAutofit/>
          </a:bodyPr>
          <a:lstStyle/>
          <a:p>
            <a:pPr indent="0" defTabSz="914400">
              <a:lnSpc>
                <a:spcPct val="115000"/>
              </a:lnSpc>
              <a:spcBef>
                <a:spcPts val="1599"/>
              </a:spcBef>
              <a:buNone/>
              <a:tabLst>
                <a:tab pos="0" algn="l"/>
              </a:tabLst>
            </a:pPr>
            <a:r>
              <a:rPr lang="en-US" sz="1400" b="0" strike="noStrike" spc="-1">
                <a:solidFill>
                  <a:srgbClr val="585858"/>
                </a:solidFill>
                <a:latin typeface="Arial"/>
                <a:ea typeface="Arial"/>
              </a:rPr>
              <a:t>[insert visualization of Notre Dame interest points from proj2.ipynb here]</a:t>
            </a:r>
            <a:endParaRPr lang="en-US" sz="1400" b="0" strike="noStrike" spc="-1">
              <a:solidFill>
                <a:srgbClr val="585858"/>
              </a:solidFill>
              <a:latin typeface="Arial"/>
            </a:endParaRPr>
          </a:p>
        </p:txBody>
      </p:sp>
      <p:sp>
        <p:nvSpPr>
          <p:cNvPr id="131" name="PlaceHolder 3"/>
          <p:cNvSpPr>
            <a:spLocks noGrp="1"/>
          </p:cNvSpPr>
          <p:nvPr>
            <p:ph/>
          </p:nvPr>
        </p:nvSpPr>
        <p:spPr>
          <a:xfrm>
            <a:off x="4832280" y="1152360"/>
            <a:ext cx="3999600" cy="3416040"/>
          </a:xfrm>
          <a:prstGeom prst="rect">
            <a:avLst/>
          </a:prstGeom>
          <a:noFill/>
          <a:ln w="12600">
            <a:noFill/>
          </a:ln>
        </p:spPr>
        <p:txBody>
          <a:bodyPr lIns="91440" tIns="91440" rIns="91440" bIns="91440" anchor="t">
            <a:noAutofit/>
          </a:bodyPr>
          <a:lstStyle/>
          <a:p>
            <a:pPr indent="0" defTabSz="914400">
              <a:lnSpc>
                <a:spcPct val="115000"/>
              </a:lnSpc>
              <a:buNone/>
              <a:tabLst>
                <a:tab pos="0" algn="l"/>
              </a:tabLst>
            </a:pPr>
            <a:r>
              <a:rPr lang="en-US" sz="1400" b="0" strike="noStrike" spc="-1">
                <a:solidFill>
                  <a:srgbClr val="585858"/>
                </a:solidFill>
                <a:latin typeface="Arial"/>
                <a:ea typeface="Arial"/>
              </a:rPr>
              <a:t>[insert visualization of Mt. Rushmore interest points from proj2.ipynb here]</a:t>
            </a:r>
            <a:endParaRPr lang="en-US" sz="1400" b="0" strike="noStrike" spc="-1">
              <a:solidFill>
                <a:srgbClr val="585858"/>
              </a:solidFill>
              <a:latin typeface="Arial"/>
            </a:endParaRPr>
          </a:p>
        </p:txBody>
      </p:sp>
      <p:pic>
        <p:nvPicPr>
          <p:cNvPr id="3" name="Picture 2" descr="A collage of a church&#10;&#10;Description automatically generated">
            <a:extLst>
              <a:ext uri="{FF2B5EF4-FFF2-40B4-BE49-F238E27FC236}">
                <a16:creationId xmlns:a16="http://schemas.microsoft.com/office/drawing/2014/main" id="{87C7AF0E-1AD7-ABAC-E9F8-6961C3FAAA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8570" y="1152360"/>
            <a:ext cx="4413250" cy="2444750"/>
          </a:xfrm>
          <a:prstGeom prst="rect">
            <a:avLst/>
          </a:prstGeom>
        </p:spPr>
      </p:pic>
      <p:pic>
        <p:nvPicPr>
          <p:cNvPr id="5" name="Picture 4" descr="A close-up of a statue&#10;&#10;Description automatically generated">
            <a:extLst>
              <a:ext uri="{FF2B5EF4-FFF2-40B4-BE49-F238E27FC236}">
                <a16:creationId xmlns:a16="http://schemas.microsoft.com/office/drawing/2014/main" id="{7EB1B87D-D29D-D819-651D-FA88A68978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05546" y="1152360"/>
            <a:ext cx="4438454" cy="177372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 name="PlaceHolder 1"/>
          <p:cNvSpPr>
            <a:spLocks noGrp="1"/>
          </p:cNvSpPr>
          <p:nvPr>
            <p:ph type="title"/>
          </p:nvPr>
        </p:nvSpPr>
        <p:spPr>
          <a:xfrm>
            <a:off x="311760" y="444960"/>
            <a:ext cx="8520120" cy="572400"/>
          </a:xfrm>
          <a:prstGeom prst="rect">
            <a:avLst/>
          </a:prstGeom>
          <a:noFill/>
          <a:ln w="12600">
            <a:noFill/>
          </a:ln>
        </p:spPr>
        <p:txBody>
          <a:bodyPr lIns="91440" tIns="91440" rIns="91440" bIns="91440" anchor="t">
            <a:noAutofit/>
          </a:bodyPr>
          <a:lstStyle/>
          <a:p>
            <a:pPr indent="0" defTabSz="877680">
              <a:lnSpc>
                <a:spcPct val="100000"/>
              </a:lnSpc>
              <a:buNone/>
              <a:tabLst>
                <a:tab pos="0" algn="l"/>
              </a:tabLst>
            </a:pPr>
            <a:r>
              <a:rPr lang="en-US" sz="2300" b="0" strike="noStrike" spc="-1">
                <a:solidFill>
                  <a:srgbClr val="000000"/>
                </a:solidFill>
                <a:latin typeface="Arial"/>
                <a:ea typeface="Arial"/>
              </a:rPr>
              <a:t>Part 1: Harris corner detector</a:t>
            </a:r>
            <a:endParaRPr lang="en-US" sz="2300" b="0" strike="noStrike" spc="-1">
              <a:solidFill>
                <a:srgbClr val="000000"/>
              </a:solidFill>
              <a:latin typeface="Arial"/>
            </a:endParaRPr>
          </a:p>
        </p:txBody>
      </p:sp>
      <p:sp>
        <p:nvSpPr>
          <p:cNvPr id="133" name="PlaceHolder 2"/>
          <p:cNvSpPr>
            <a:spLocks noGrp="1"/>
          </p:cNvSpPr>
          <p:nvPr>
            <p:ph/>
          </p:nvPr>
        </p:nvSpPr>
        <p:spPr>
          <a:xfrm>
            <a:off x="311760" y="1152360"/>
            <a:ext cx="2825052" cy="3416040"/>
          </a:xfrm>
          <a:prstGeom prst="rect">
            <a:avLst/>
          </a:prstGeom>
          <a:noFill/>
          <a:ln w="12600">
            <a:noFill/>
          </a:ln>
        </p:spPr>
        <p:txBody>
          <a:bodyPr lIns="91440" tIns="91440" rIns="91440" bIns="91440" anchor="t">
            <a:noAutofit/>
          </a:bodyPr>
          <a:lstStyle/>
          <a:p>
            <a:pPr indent="0" defTabSz="914400">
              <a:lnSpc>
                <a:spcPct val="115000"/>
              </a:lnSpc>
              <a:buNone/>
              <a:tabLst>
                <a:tab pos="0" algn="l"/>
              </a:tabLst>
            </a:pPr>
            <a:r>
              <a:rPr lang="en-US" sz="1400" b="0" strike="noStrike" spc="-1" dirty="0">
                <a:solidFill>
                  <a:srgbClr val="585858"/>
                </a:solidFill>
                <a:latin typeface="Arial"/>
                <a:ea typeface="Arial"/>
              </a:rPr>
              <a:t>[insert visualization of Gaudi interest points from proj2.ipynb here]</a:t>
            </a:r>
            <a:endParaRPr lang="en-US" sz="1400" b="0" strike="noStrike" spc="-1" dirty="0">
              <a:solidFill>
                <a:srgbClr val="585858"/>
              </a:solidFill>
              <a:latin typeface="Arial"/>
            </a:endParaRPr>
          </a:p>
        </p:txBody>
      </p:sp>
      <p:sp>
        <p:nvSpPr>
          <p:cNvPr id="134" name="PlaceHolder 3"/>
          <p:cNvSpPr>
            <a:spLocks noGrp="1"/>
          </p:cNvSpPr>
          <p:nvPr>
            <p:ph/>
          </p:nvPr>
        </p:nvSpPr>
        <p:spPr>
          <a:xfrm>
            <a:off x="4832280" y="1152360"/>
            <a:ext cx="3999600" cy="3416040"/>
          </a:xfrm>
          <a:prstGeom prst="rect">
            <a:avLst/>
          </a:prstGeom>
          <a:noFill/>
          <a:ln w="12600">
            <a:noFill/>
          </a:ln>
        </p:spPr>
        <p:txBody>
          <a:bodyPr lIns="91440" tIns="91440" rIns="91440" bIns="91440" anchor="t">
            <a:noAutofit/>
          </a:bodyPr>
          <a:lstStyle/>
          <a:p>
            <a:pPr indent="0" defTabSz="914400">
              <a:lnSpc>
                <a:spcPct val="115000"/>
              </a:lnSpc>
              <a:buNone/>
              <a:tabLst>
                <a:tab pos="0" algn="l"/>
              </a:tabLst>
            </a:pPr>
            <a:r>
              <a:rPr lang="en-US" sz="1400" b="0" strike="noStrike" spc="-1" dirty="0">
                <a:solidFill>
                  <a:srgbClr val="585858"/>
                </a:solidFill>
                <a:latin typeface="Arial"/>
                <a:ea typeface="Arial"/>
              </a:rPr>
              <a:t>[What are the advantages and disadvantages of using </a:t>
            </a:r>
            <a:r>
              <a:rPr lang="en-US" sz="1400" b="0" strike="noStrike" spc="-1" dirty="0" err="1">
                <a:solidFill>
                  <a:srgbClr val="585858"/>
                </a:solidFill>
                <a:latin typeface="Arial"/>
                <a:ea typeface="Arial"/>
              </a:rPr>
              <a:t>maxpooling</a:t>
            </a:r>
            <a:r>
              <a:rPr lang="en-US" sz="1400" b="0" strike="noStrike" spc="-1" dirty="0">
                <a:solidFill>
                  <a:srgbClr val="585858"/>
                </a:solidFill>
                <a:latin typeface="Arial"/>
                <a:ea typeface="Arial"/>
              </a:rPr>
              <a:t> for non-maximum suppression (NMS)?]</a:t>
            </a:r>
          </a:p>
          <a:p>
            <a:pPr indent="0" defTabSz="914400">
              <a:lnSpc>
                <a:spcPct val="115000"/>
              </a:lnSpc>
              <a:buNone/>
              <a:tabLst>
                <a:tab pos="0" algn="l"/>
              </a:tabLst>
            </a:pPr>
            <a:endParaRPr lang="en-US" sz="1400" spc="-1" dirty="0">
              <a:solidFill>
                <a:srgbClr val="585858"/>
              </a:solidFill>
              <a:latin typeface="Arial"/>
            </a:endParaRPr>
          </a:p>
          <a:p>
            <a:pPr indent="0" defTabSz="914400">
              <a:lnSpc>
                <a:spcPct val="115000"/>
              </a:lnSpc>
              <a:buNone/>
              <a:tabLst>
                <a:tab pos="0" algn="l"/>
              </a:tabLst>
            </a:pPr>
            <a:r>
              <a:rPr lang="en-US" sz="1400" b="0" strike="noStrike" spc="-1" dirty="0">
                <a:solidFill>
                  <a:srgbClr val="585858"/>
                </a:solidFill>
                <a:latin typeface="Arial"/>
              </a:rPr>
              <a:t>Using </a:t>
            </a:r>
            <a:r>
              <a:rPr lang="en-US" sz="1400" b="0" strike="noStrike" spc="-1" dirty="0" err="1">
                <a:solidFill>
                  <a:srgbClr val="585858"/>
                </a:solidFill>
                <a:latin typeface="Arial"/>
              </a:rPr>
              <a:t>Maxpooling</a:t>
            </a:r>
            <a:r>
              <a:rPr lang="en-US" sz="1400" b="0" strike="noStrike" spc="-1" dirty="0">
                <a:solidFill>
                  <a:srgbClr val="585858"/>
                </a:solidFill>
                <a:latin typeface="Arial"/>
              </a:rPr>
              <a:t> for NMS has advantages such as removing weak responses, differentiable, and only dependent on fixed kernel sizes. </a:t>
            </a:r>
            <a:r>
              <a:rPr lang="en-US" sz="1400" spc="-1" dirty="0">
                <a:solidFill>
                  <a:srgbClr val="585858"/>
                </a:solidFill>
                <a:latin typeface="Arial"/>
              </a:rPr>
              <a:t>Some disadvantages are the fact it works on a fixed grid and also ignores the entire image (only kernel size). It might struggle with overlapping objects or when multiple things are close together in the image.</a:t>
            </a:r>
            <a:endParaRPr lang="en-US" sz="1400" b="0" strike="noStrike" spc="-1" dirty="0">
              <a:solidFill>
                <a:srgbClr val="585858"/>
              </a:solidFill>
              <a:latin typeface="Arial"/>
            </a:endParaRPr>
          </a:p>
        </p:txBody>
      </p:sp>
      <p:pic>
        <p:nvPicPr>
          <p:cNvPr id="5" name="Picture 4" descr="A building with many colorful dots&#10;&#10;Description automatically generated">
            <a:extLst>
              <a:ext uri="{FF2B5EF4-FFF2-40B4-BE49-F238E27FC236}">
                <a16:creationId xmlns:a16="http://schemas.microsoft.com/office/drawing/2014/main" id="{29B1DC52-8DCA-1ADB-76AA-08C6D3AF4C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1201" y="895538"/>
            <a:ext cx="3003934" cy="2063228"/>
          </a:xfrm>
          <a:prstGeom prst="rect">
            <a:avLst/>
          </a:prstGeom>
        </p:spPr>
      </p:pic>
      <p:pic>
        <p:nvPicPr>
          <p:cNvPr id="7" name="Picture 6" descr="A building with many colored circles&#10;&#10;Description automatically generated">
            <a:extLst>
              <a:ext uri="{FF2B5EF4-FFF2-40B4-BE49-F238E27FC236}">
                <a16:creationId xmlns:a16="http://schemas.microsoft.com/office/drawing/2014/main" id="{9928997C-AAB3-FBF2-221E-67CA5A881C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0642" y="2958766"/>
            <a:ext cx="2825052" cy="2064747"/>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PlaceHolder 1"/>
          <p:cNvSpPr>
            <a:spLocks noGrp="1"/>
          </p:cNvSpPr>
          <p:nvPr>
            <p:ph type="title"/>
          </p:nvPr>
        </p:nvSpPr>
        <p:spPr>
          <a:xfrm>
            <a:off x="311760" y="444960"/>
            <a:ext cx="8520120" cy="572400"/>
          </a:xfrm>
          <a:prstGeom prst="rect">
            <a:avLst/>
          </a:prstGeom>
          <a:noFill/>
          <a:ln w="12600">
            <a:noFill/>
          </a:ln>
        </p:spPr>
        <p:txBody>
          <a:bodyPr lIns="91440" tIns="91440" rIns="91440" bIns="91440" anchor="t">
            <a:noAutofit/>
          </a:bodyPr>
          <a:lstStyle/>
          <a:p>
            <a:pPr indent="0" defTabSz="877680">
              <a:lnSpc>
                <a:spcPct val="100000"/>
              </a:lnSpc>
              <a:buNone/>
              <a:tabLst>
                <a:tab pos="0" algn="l"/>
              </a:tabLst>
            </a:pPr>
            <a:r>
              <a:rPr lang="en-US" sz="2300" b="0" strike="noStrike" spc="-1">
                <a:solidFill>
                  <a:srgbClr val="000000"/>
                </a:solidFill>
                <a:latin typeface="Arial"/>
                <a:ea typeface="Arial"/>
              </a:rPr>
              <a:t>Part 1: Harris corner detector</a:t>
            </a:r>
            <a:endParaRPr lang="en-US" sz="2300" b="0" strike="noStrike" spc="-1">
              <a:solidFill>
                <a:srgbClr val="000000"/>
              </a:solidFill>
              <a:latin typeface="Arial"/>
            </a:endParaRPr>
          </a:p>
        </p:txBody>
      </p:sp>
      <p:sp>
        <p:nvSpPr>
          <p:cNvPr id="136" name="PlaceHolder 2"/>
          <p:cNvSpPr>
            <a:spLocks noGrp="1"/>
          </p:cNvSpPr>
          <p:nvPr>
            <p:ph/>
          </p:nvPr>
        </p:nvSpPr>
        <p:spPr>
          <a:xfrm>
            <a:off x="311760" y="1152360"/>
            <a:ext cx="8520120" cy="3416040"/>
          </a:xfrm>
          <a:prstGeom prst="rect">
            <a:avLst/>
          </a:prstGeom>
          <a:noFill/>
          <a:ln w="12600">
            <a:noFill/>
          </a:ln>
        </p:spPr>
        <p:txBody>
          <a:bodyPr lIns="91440" tIns="91440" rIns="91440" bIns="91440" anchor="t">
            <a:noAutofit/>
          </a:bodyPr>
          <a:lstStyle/>
          <a:p>
            <a:pPr indent="0" defTabSz="914400">
              <a:lnSpc>
                <a:spcPct val="115000"/>
              </a:lnSpc>
              <a:spcBef>
                <a:spcPts val="1599"/>
              </a:spcBef>
              <a:buNone/>
              <a:tabLst>
                <a:tab pos="0" algn="l"/>
              </a:tabLst>
            </a:pPr>
            <a:r>
              <a:rPr lang="en-US" sz="1800" spc="-1" dirty="0">
                <a:solidFill>
                  <a:srgbClr val="585858"/>
                </a:solidFill>
                <a:latin typeface="Arial"/>
              </a:rPr>
              <a:t>This corner detection method is effective because it takes points where the gradient intensities change in multiple directions (corners). Corners of an image are highly distinctive which makes the object detection or recognition task much simpler. They are defined so that when eigenvalues indicate the intensity changes so the corners can be identified easily. The Harris detector is able to pinpoint these corners because it is also invariant to brightness and transformations. </a:t>
            </a:r>
            <a:endParaRPr lang="en-US" sz="1800" b="0" strike="noStrike" spc="-1" dirty="0">
              <a:solidFill>
                <a:srgbClr val="585858"/>
              </a:solidFill>
              <a:latin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PlaceHolder 1"/>
          <p:cNvSpPr>
            <a:spLocks noGrp="1"/>
          </p:cNvSpPr>
          <p:nvPr>
            <p:ph type="title"/>
          </p:nvPr>
        </p:nvSpPr>
        <p:spPr>
          <a:xfrm>
            <a:off x="311760" y="444960"/>
            <a:ext cx="8520120" cy="572400"/>
          </a:xfrm>
          <a:prstGeom prst="rect">
            <a:avLst/>
          </a:prstGeom>
          <a:noFill/>
          <a:ln w="12600">
            <a:noFill/>
          </a:ln>
        </p:spPr>
        <p:txBody>
          <a:bodyPr lIns="91440" tIns="91440" rIns="91440" bIns="91440" anchor="t">
            <a:noAutofit/>
          </a:bodyPr>
          <a:lstStyle/>
          <a:p>
            <a:pPr indent="0" defTabSz="877680">
              <a:lnSpc>
                <a:spcPct val="100000"/>
              </a:lnSpc>
              <a:buNone/>
              <a:tabLst>
                <a:tab pos="0" algn="l"/>
              </a:tabLst>
            </a:pPr>
            <a:r>
              <a:rPr lang="en-US" sz="2300" b="0" strike="noStrike" spc="-1" dirty="0">
                <a:solidFill>
                  <a:srgbClr val="000000"/>
                </a:solidFill>
                <a:latin typeface="Arial"/>
                <a:ea typeface="Arial"/>
              </a:rPr>
              <a:t>Part 2: Normalized patch feature descriptor</a:t>
            </a:r>
            <a:endParaRPr lang="en-US" sz="2300" b="0" strike="noStrike" spc="-1" dirty="0">
              <a:solidFill>
                <a:srgbClr val="000000"/>
              </a:solidFill>
              <a:latin typeface="Arial"/>
            </a:endParaRPr>
          </a:p>
        </p:txBody>
      </p:sp>
      <p:sp>
        <p:nvSpPr>
          <p:cNvPr id="138" name="PlaceHolder 2"/>
          <p:cNvSpPr>
            <a:spLocks noGrp="1"/>
          </p:cNvSpPr>
          <p:nvPr>
            <p:ph/>
          </p:nvPr>
        </p:nvSpPr>
        <p:spPr>
          <a:xfrm>
            <a:off x="311760" y="1152360"/>
            <a:ext cx="3999600" cy="3416040"/>
          </a:xfrm>
          <a:prstGeom prst="rect">
            <a:avLst/>
          </a:prstGeom>
          <a:noFill/>
          <a:ln w="12600">
            <a:noFill/>
          </a:ln>
        </p:spPr>
        <p:txBody>
          <a:bodyPr lIns="91440" tIns="91440" rIns="91440" bIns="91440" anchor="t">
            <a:noAutofit/>
          </a:bodyPr>
          <a:lstStyle/>
          <a:p>
            <a:pPr indent="0" defTabSz="914400">
              <a:lnSpc>
                <a:spcPct val="115000"/>
              </a:lnSpc>
              <a:buNone/>
              <a:tabLst>
                <a:tab pos="0" algn="l"/>
              </a:tabLst>
            </a:pPr>
            <a:r>
              <a:rPr lang="en-US" sz="1400" b="0" strike="noStrike" spc="-1">
                <a:solidFill>
                  <a:srgbClr val="585858"/>
                </a:solidFill>
                <a:latin typeface="Arial"/>
                <a:ea typeface="Arial"/>
              </a:rPr>
              <a:t>[insert visualization of normalized patch descriptor from proj2.ipynb here]</a:t>
            </a:r>
            <a:endParaRPr lang="en-US" sz="1400" b="0" strike="noStrike" spc="-1">
              <a:solidFill>
                <a:srgbClr val="585858"/>
              </a:solidFill>
              <a:latin typeface="Arial"/>
            </a:endParaRPr>
          </a:p>
        </p:txBody>
      </p:sp>
      <p:sp>
        <p:nvSpPr>
          <p:cNvPr id="139" name="PlaceHolder 3"/>
          <p:cNvSpPr>
            <a:spLocks noGrp="1"/>
          </p:cNvSpPr>
          <p:nvPr>
            <p:ph/>
          </p:nvPr>
        </p:nvSpPr>
        <p:spPr>
          <a:xfrm>
            <a:off x="4832280" y="1152360"/>
            <a:ext cx="3999600" cy="3416040"/>
          </a:xfrm>
          <a:prstGeom prst="rect">
            <a:avLst/>
          </a:prstGeom>
          <a:noFill/>
          <a:ln w="12600">
            <a:noFill/>
          </a:ln>
        </p:spPr>
        <p:txBody>
          <a:bodyPr lIns="91440" tIns="91440" rIns="91440" bIns="91440" anchor="t">
            <a:noAutofit/>
          </a:bodyPr>
          <a:lstStyle/>
          <a:p>
            <a:pPr indent="0" defTabSz="914400">
              <a:lnSpc>
                <a:spcPct val="115000"/>
              </a:lnSpc>
              <a:buNone/>
              <a:tabLst>
                <a:tab pos="0" algn="l"/>
              </a:tabLst>
            </a:pPr>
            <a:r>
              <a:rPr lang="en-US" sz="1400" b="0" strike="noStrike" spc="-1" dirty="0">
                <a:solidFill>
                  <a:srgbClr val="585858"/>
                </a:solidFill>
                <a:latin typeface="Arial"/>
                <a:ea typeface="Arial"/>
              </a:rPr>
              <a:t>[Why aren't normalized patches a very good descriptor?]</a:t>
            </a:r>
          </a:p>
          <a:p>
            <a:pPr indent="0" defTabSz="914400">
              <a:lnSpc>
                <a:spcPct val="115000"/>
              </a:lnSpc>
              <a:buNone/>
              <a:tabLst>
                <a:tab pos="0" algn="l"/>
              </a:tabLst>
            </a:pPr>
            <a:endParaRPr lang="en-US" sz="1400" spc="-1" dirty="0">
              <a:solidFill>
                <a:srgbClr val="585858"/>
              </a:solidFill>
              <a:latin typeface="Arial"/>
            </a:endParaRPr>
          </a:p>
          <a:p>
            <a:pPr indent="0" defTabSz="914400">
              <a:lnSpc>
                <a:spcPct val="115000"/>
              </a:lnSpc>
              <a:buNone/>
              <a:tabLst>
                <a:tab pos="0" algn="l"/>
              </a:tabLst>
            </a:pPr>
            <a:r>
              <a:rPr lang="en-US" sz="1400" b="0" strike="noStrike" spc="-1" dirty="0">
                <a:solidFill>
                  <a:srgbClr val="585858"/>
                </a:solidFill>
                <a:latin typeface="Arial"/>
              </a:rPr>
              <a:t>They are not got because it is a fixed size 16x16 grid which changes if </a:t>
            </a:r>
            <a:r>
              <a:rPr lang="en-US" sz="1400" spc="-1" dirty="0">
                <a:solidFill>
                  <a:srgbClr val="585858"/>
                </a:solidFill>
                <a:latin typeface="Arial"/>
              </a:rPr>
              <a:t>there are rotations or scaling transformations. This can be an issue when viewing an image from different views. Another reason are a high number of false positives due if there are repetitive textures. There is variance to affine transformations further make a bad descriptor.</a:t>
            </a:r>
            <a:endParaRPr lang="en-US" sz="1400" b="0" strike="noStrike" spc="-1" dirty="0">
              <a:solidFill>
                <a:srgbClr val="585858"/>
              </a:solidFill>
              <a:latin typeface="Arial"/>
            </a:endParaRPr>
          </a:p>
        </p:txBody>
      </p:sp>
      <p:pic>
        <p:nvPicPr>
          <p:cNvPr id="3" name="Picture 2" descr="A blue square with white lines&#10;&#10;Description automatically generated">
            <a:extLst>
              <a:ext uri="{FF2B5EF4-FFF2-40B4-BE49-F238E27FC236}">
                <a16:creationId xmlns:a16="http://schemas.microsoft.com/office/drawing/2014/main" id="{204DC3FD-42A6-D8FF-6BC4-6D85AC53F8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1760" y="1082380"/>
            <a:ext cx="3378200" cy="355600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 name="PlaceHolder 1"/>
          <p:cNvSpPr>
            <a:spLocks noGrp="1"/>
          </p:cNvSpPr>
          <p:nvPr>
            <p:ph type="title"/>
          </p:nvPr>
        </p:nvSpPr>
        <p:spPr>
          <a:xfrm>
            <a:off x="311760" y="444960"/>
            <a:ext cx="8520120" cy="572400"/>
          </a:xfrm>
          <a:prstGeom prst="rect">
            <a:avLst/>
          </a:prstGeom>
          <a:noFill/>
          <a:ln w="12600">
            <a:noFill/>
          </a:ln>
        </p:spPr>
        <p:txBody>
          <a:bodyPr lIns="91440" tIns="91440" rIns="91440" bIns="91440" anchor="t">
            <a:noAutofit/>
          </a:bodyPr>
          <a:lstStyle/>
          <a:p>
            <a:pPr indent="0" defTabSz="877680">
              <a:lnSpc>
                <a:spcPct val="100000"/>
              </a:lnSpc>
              <a:buNone/>
              <a:tabLst>
                <a:tab pos="0" algn="l"/>
              </a:tabLst>
            </a:pPr>
            <a:r>
              <a:rPr lang="en-US" sz="2300" b="0" strike="noStrike" spc="-1">
                <a:solidFill>
                  <a:srgbClr val="000000"/>
                </a:solidFill>
                <a:latin typeface="Arial"/>
                <a:ea typeface="Arial"/>
              </a:rPr>
              <a:t>Part 2: Feature matching</a:t>
            </a:r>
            <a:endParaRPr lang="en-US" sz="2300" b="0" strike="noStrike" spc="-1">
              <a:solidFill>
                <a:srgbClr val="000000"/>
              </a:solidFill>
              <a:latin typeface="Arial"/>
            </a:endParaRPr>
          </a:p>
        </p:txBody>
      </p:sp>
      <p:sp>
        <p:nvSpPr>
          <p:cNvPr id="141" name="PlaceHolder 2"/>
          <p:cNvSpPr>
            <a:spLocks noGrp="1"/>
          </p:cNvSpPr>
          <p:nvPr>
            <p:ph/>
          </p:nvPr>
        </p:nvSpPr>
        <p:spPr>
          <a:xfrm>
            <a:off x="311760" y="1152360"/>
            <a:ext cx="3999600" cy="3416040"/>
          </a:xfrm>
          <a:prstGeom prst="rect">
            <a:avLst/>
          </a:prstGeom>
          <a:noFill/>
          <a:ln w="12600">
            <a:noFill/>
          </a:ln>
        </p:spPr>
        <p:txBody>
          <a:bodyPr lIns="91440" tIns="91440" rIns="91440" bIns="91440" anchor="t">
            <a:noAutofit/>
          </a:bodyPr>
          <a:lstStyle/>
          <a:p>
            <a:pPr indent="0" defTabSz="914400">
              <a:lnSpc>
                <a:spcPct val="115000"/>
              </a:lnSpc>
              <a:buNone/>
              <a:tabLst>
                <a:tab pos="0" algn="l"/>
              </a:tabLst>
            </a:pPr>
            <a:r>
              <a:rPr lang="en-US" sz="1400" b="0" strike="noStrike" spc="-1" dirty="0">
                <a:solidFill>
                  <a:srgbClr val="585858"/>
                </a:solidFill>
                <a:latin typeface="Arial"/>
                <a:ea typeface="Arial"/>
              </a:rPr>
              <a:t>[insert visualization of matches (with green/red lines for correct/incorrect correspondences) for Notre Dame image pair from proj2.ipynb here]</a:t>
            </a:r>
            <a:endParaRPr lang="en-US" sz="1400" b="0" strike="noStrike" spc="-1" dirty="0">
              <a:solidFill>
                <a:srgbClr val="585858"/>
              </a:solidFill>
              <a:latin typeface="Arial"/>
            </a:endParaRPr>
          </a:p>
          <a:p>
            <a:pPr indent="0" defTabSz="914400">
              <a:lnSpc>
                <a:spcPct val="115000"/>
              </a:lnSpc>
              <a:buNone/>
              <a:tabLst>
                <a:tab pos="0" algn="l"/>
              </a:tabLst>
            </a:pPr>
            <a:endParaRPr lang="en-US" sz="1400" b="0" strike="noStrike" spc="-1" dirty="0">
              <a:solidFill>
                <a:srgbClr val="585858"/>
              </a:solidFill>
              <a:latin typeface="Arial"/>
            </a:endParaRPr>
          </a:p>
          <a:p>
            <a:pPr indent="0" defTabSz="914400">
              <a:lnSpc>
                <a:spcPct val="115000"/>
              </a:lnSpc>
              <a:buNone/>
              <a:tabLst>
                <a:tab pos="0" algn="l"/>
              </a:tabLst>
            </a:pPr>
            <a:endParaRPr lang="en-US" sz="1400" b="0" strike="noStrike" spc="-1" dirty="0">
              <a:solidFill>
                <a:srgbClr val="585858"/>
              </a:solidFill>
              <a:latin typeface="Arial"/>
            </a:endParaRPr>
          </a:p>
          <a:p>
            <a:pPr indent="0" defTabSz="914400">
              <a:lnSpc>
                <a:spcPct val="115000"/>
              </a:lnSpc>
              <a:buNone/>
              <a:tabLst>
                <a:tab pos="0" algn="l"/>
              </a:tabLst>
            </a:pPr>
            <a:endParaRPr lang="en-US" sz="1400" b="0" strike="noStrike" spc="-1" dirty="0">
              <a:solidFill>
                <a:srgbClr val="585858"/>
              </a:solidFill>
              <a:latin typeface="Arial"/>
            </a:endParaRPr>
          </a:p>
          <a:p>
            <a:pPr indent="0" defTabSz="914400">
              <a:lnSpc>
                <a:spcPct val="115000"/>
              </a:lnSpc>
              <a:buNone/>
              <a:tabLst>
                <a:tab pos="0" algn="l"/>
              </a:tabLst>
            </a:pPr>
            <a:endParaRPr lang="en-US" sz="1400" b="0" strike="noStrike" spc="-1" dirty="0">
              <a:solidFill>
                <a:srgbClr val="585858"/>
              </a:solidFill>
              <a:latin typeface="Arial"/>
            </a:endParaRPr>
          </a:p>
          <a:p>
            <a:pPr indent="0" defTabSz="914400">
              <a:lnSpc>
                <a:spcPct val="115000"/>
              </a:lnSpc>
              <a:buNone/>
              <a:tabLst>
                <a:tab pos="0" algn="l"/>
              </a:tabLst>
            </a:pPr>
            <a:endParaRPr lang="en-US" sz="1400" b="0" strike="noStrike" spc="-1" dirty="0">
              <a:solidFill>
                <a:srgbClr val="585858"/>
              </a:solidFill>
              <a:latin typeface="Arial"/>
            </a:endParaRPr>
          </a:p>
          <a:p>
            <a:pPr indent="0" defTabSz="914400">
              <a:lnSpc>
                <a:spcPct val="115000"/>
              </a:lnSpc>
              <a:buNone/>
              <a:tabLst>
                <a:tab pos="0" algn="l"/>
              </a:tabLst>
            </a:pPr>
            <a:endParaRPr lang="en-US" sz="1400" b="0" strike="noStrike" spc="-1" dirty="0">
              <a:solidFill>
                <a:srgbClr val="585858"/>
              </a:solidFill>
              <a:latin typeface="Arial"/>
            </a:endParaRPr>
          </a:p>
          <a:p>
            <a:pPr indent="0" defTabSz="914400">
              <a:lnSpc>
                <a:spcPct val="115000"/>
              </a:lnSpc>
              <a:buNone/>
              <a:tabLst>
                <a:tab pos="0" algn="l"/>
              </a:tabLst>
            </a:pPr>
            <a:endParaRPr lang="en-US" sz="1400" b="0" strike="noStrike" spc="-1" dirty="0">
              <a:solidFill>
                <a:srgbClr val="585858"/>
              </a:solidFill>
              <a:latin typeface="Arial"/>
            </a:endParaRPr>
          </a:p>
          <a:p>
            <a:pPr indent="0" defTabSz="914400">
              <a:lnSpc>
                <a:spcPct val="115000"/>
              </a:lnSpc>
              <a:buNone/>
              <a:tabLst>
                <a:tab pos="0" algn="l"/>
              </a:tabLst>
            </a:pPr>
            <a:endParaRPr lang="en-US" sz="1400" b="0" strike="noStrike" spc="-1" dirty="0">
              <a:solidFill>
                <a:srgbClr val="585858"/>
              </a:solidFill>
              <a:latin typeface="Arial"/>
            </a:endParaRPr>
          </a:p>
          <a:p>
            <a:pPr indent="0" defTabSz="914400">
              <a:lnSpc>
                <a:spcPct val="115000"/>
              </a:lnSpc>
              <a:buNone/>
              <a:tabLst>
                <a:tab pos="0" algn="l"/>
              </a:tabLst>
            </a:pPr>
            <a:r>
              <a:rPr lang="en-US" sz="1400" b="0" strike="noStrike" spc="-1" dirty="0">
                <a:solidFill>
                  <a:srgbClr val="585858"/>
                </a:solidFill>
                <a:latin typeface="Arial"/>
                <a:ea typeface="Arial"/>
              </a:rPr>
              <a:t># matches (out of 100): </a:t>
            </a:r>
            <a:r>
              <a:rPr lang="en-US" sz="1400" spc="-1" dirty="0">
                <a:solidFill>
                  <a:srgbClr val="585858"/>
                </a:solidFill>
                <a:latin typeface="Arial"/>
                <a:ea typeface="Arial"/>
              </a:rPr>
              <a:t>107</a:t>
            </a:r>
            <a:endParaRPr lang="en-US" sz="1400" b="0" strike="noStrike" spc="-1" dirty="0">
              <a:solidFill>
                <a:srgbClr val="585858"/>
              </a:solidFill>
              <a:latin typeface="Arial"/>
            </a:endParaRPr>
          </a:p>
          <a:p>
            <a:pPr indent="0" defTabSz="914400">
              <a:lnSpc>
                <a:spcPct val="115000"/>
              </a:lnSpc>
              <a:buNone/>
              <a:tabLst>
                <a:tab pos="0" algn="l"/>
              </a:tabLst>
            </a:pPr>
            <a:r>
              <a:rPr lang="en-US" sz="1400" b="0" strike="noStrike" spc="-1" dirty="0">
                <a:solidFill>
                  <a:srgbClr val="585858"/>
                </a:solidFill>
                <a:latin typeface="Arial"/>
                <a:ea typeface="Arial"/>
              </a:rPr>
              <a:t>Accuracy: </a:t>
            </a:r>
            <a:r>
              <a:rPr lang="en-US" sz="1400" spc="-1" dirty="0">
                <a:solidFill>
                  <a:srgbClr val="585858"/>
                </a:solidFill>
                <a:latin typeface="Arial"/>
                <a:ea typeface="Arial"/>
              </a:rPr>
              <a:t>77%</a:t>
            </a:r>
            <a:endParaRPr lang="en-US" sz="1400" b="0" strike="noStrike" spc="-1" dirty="0">
              <a:solidFill>
                <a:srgbClr val="585858"/>
              </a:solidFill>
              <a:latin typeface="Arial"/>
            </a:endParaRPr>
          </a:p>
        </p:txBody>
      </p:sp>
      <p:sp>
        <p:nvSpPr>
          <p:cNvPr id="142" name="PlaceHolder 3"/>
          <p:cNvSpPr>
            <a:spLocks noGrp="1"/>
          </p:cNvSpPr>
          <p:nvPr>
            <p:ph/>
          </p:nvPr>
        </p:nvSpPr>
        <p:spPr>
          <a:xfrm>
            <a:off x="4832280" y="1152360"/>
            <a:ext cx="3999600" cy="3416040"/>
          </a:xfrm>
          <a:prstGeom prst="rect">
            <a:avLst/>
          </a:prstGeom>
          <a:noFill/>
          <a:ln w="12600">
            <a:noFill/>
          </a:ln>
        </p:spPr>
        <p:txBody>
          <a:bodyPr lIns="91440" tIns="91440" rIns="91440" bIns="91440" anchor="t">
            <a:noAutofit/>
          </a:bodyPr>
          <a:lstStyle/>
          <a:p>
            <a:pPr indent="0" defTabSz="914400">
              <a:lnSpc>
                <a:spcPct val="115000"/>
              </a:lnSpc>
              <a:buNone/>
              <a:tabLst>
                <a:tab pos="0" algn="l"/>
              </a:tabLst>
            </a:pPr>
            <a:r>
              <a:rPr lang="en-US" sz="1400" b="0" strike="noStrike" spc="-1" dirty="0">
                <a:solidFill>
                  <a:srgbClr val="585858"/>
                </a:solidFill>
                <a:latin typeface="Arial"/>
                <a:ea typeface="Arial"/>
              </a:rPr>
              <a:t>[insert visualization of matches for Mt. Rushmore image pair from proj2.ipynb here]</a:t>
            </a:r>
            <a:endParaRPr lang="en-US" sz="1400" b="0" strike="noStrike" spc="-1" dirty="0">
              <a:solidFill>
                <a:srgbClr val="585858"/>
              </a:solidFill>
              <a:latin typeface="Arial"/>
            </a:endParaRPr>
          </a:p>
          <a:p>
            <a:pPr indent="0" defTabSz="914400">
              <a:lnSpc>
                <a:spcPct val="115000"/>
              </a:lnSpc>
              <a:buNone/>
              <a:tabLst>
                <a:tab pos="0" algn="l"/>
              </a:tabLst>
            </a:pPr>
            <a:endParaRPr lang="en-US" sz="1400" b="0" strike="noStrike" spc="-1" dirty="0">
              <a:solidFill>
                <a:srgbClr val="585858"/>
              </a:solidFill>
              <a:latin typeface="Arial"/>
            </a:endParaRPr>
          </a:p>
          <a:p>
            <a:pPr indent="0" defTabSz="914400">
              <a:lnSpc>
                <a:spcPct val="115000"/>
              </a:lnSpc>
              <a:buNone/>
              <a:tabLst>
                <a:tab pos="0" algn="l"/>
              </a:tabLst>
            </a:pPr>
            <a:endParaRPr lang="en-US" sz="1400" b="0" strike="noStrike" spc="-1" dirty="0">
              <a:solidFill>
                <a:srgbClr val="585858"/>
              </a:solidFill>
              <a:latin typeface="Arial"/>
            </a:endParaRPr>
          </a:p>
          <a:p>
            <a:pPr indent="0" defTabSz="914400">
              <a:lnSpc>
                <a:spcPct val="115000"/>
              </a:lnSpc>
              <a:buNone/>
              <a:tabLst>
                <a:tab pos="0" algn="l"/>
              </a:tabLst>
            </a:pPr>
            <a:endParaRPr lang="en-US" sz="1400" b="0" strike="noStrike" spc="-1" dirty="0">
              <a:solidFill>
                <a:srgbClr val="585858"/>
              </a:solidFill>
              <a:latin typeface="Arial"/>
            </a:endParaRPr>
          </a:p>
          <a:p>
            <a:pPr indent="0" defTabSz="914400">
              <a:lnSpc>
                <a:spcPct val="115000"/>
              </a:lnSpc>
              <a:buNone/>
              <a:tabLst>
                <a:tab pos="0" algn="l"/>
              </a:tabLst>
            </a:pPr>
            <a:endParaRPr lang="en-US" sz="1400" b="0" strike="noStrike" spc="-1" dirty="0">
              <a:solidFill>
                <a:srgbClr val="585858"/>
              </a:solidFill>
              <a:latin typeface="Arial"/>
            </a:endParaRPr>
          </a:p>
          <a:p>
            <a:pPr indent="0" defTabSz="914400">
              <a:lnSpc>
                <a:spcPct val="115000"/>
              </a:lnSpc>
              <a:buNone/>
              <a:tabLst>
                <a:tab pos="0" algn="l"/>
              </a:tabLst>
            </a:pPr>
            <a:endParaRPr lang="en-US" sz="1400" b="0" strike="noStrike" spc="-1" dirty="0">
              <a:solidFill>
                <a:srgbClr val="585858"/>
              </a:solidFill>
              <a:latin typeface="Arial"/>
            </a:endParaRPr>
          </a:p>
          <a:p>
            <a:pPr indent="0" defTabSz="914400">
              <a:lnSpc>
                <a:spcPct val="115000"/>
              </a:lnSpc>
              <a:buNone/>
              <a:tabLst>
                <a:tab pos="0" algn="l"/>
              </a:tabLst>
            </a:pPr>
            <a:endParaRPr lang="en-US" sz="1400" b="0" strike="noStrike" spc="-1" dirty="0">
              <a:solidFill>
                <a:srgbClr val="585858"/>
              </a:solidFill>
              <a:latin typeface="Arial"/>
            </a:endParaRPr>
          </a:p>
          <a:p>
            <a:pPr indent="0" defTabSz="914400">
              <a:lnSpc>
                <a:spcPct val="115000"/>
              </a:lnSpc>
              <a:buNone/>
              <a:tabLst>
                <a:tab pos="0" algn="l"/>
              </a:tabLst>
            </a:pPr>
            <a:endParaRPr lang="en-US" sz="1400" b="0" strike="noStrike" spc="-1" dirty="0">
              <a:solidFill>
                <a:srgbClr val="585858"/>
              </a:solidFill>
              <a:latin typeface="Arial"/>
            </a:endParaRPr>
          </a:p>
          <a:p>
            <a:pPr indent="0" defTabSz="914400">
              <a:lnSpc>
                <a:spcPct val="115000"/>
              </a:lnSpc>
              <a:buNone/>
              <a:tabLst>
                <a:tab pos="0" algn="l"/>
              </a:tabLst>
            </a:pPr>
            <a:endParaRPr lang="en-US" sz="1400" b="0" strike="noStrike" spc="-1" dirty="0">
              <a:solidFill>
                <a:srgbClr val="585858"/>
              </a:solidFill>
              <a:latin typeface="Arial"/>
            </a:endParaRPr>
          </a:p>
          <a:p>
            <a:pPr indent="0" defTabSz="914400">
              <a:lnSpc>
                <a:spcPct val="115000"/>
              </a:lnSpc>
              <a:buNone/>
              <a:tabLst>
                <a:tab pos="0" algn="l"/>
              </a:tabLst>
            </a:pPr>
            <a:endParaRPr lang="en-US" sz="1400" b="0" strike="noStrike" spc="-1" dirty="0">
              <a:solidFill>
                <a:srgbClr val="585858"/>
              </a:solidFill>
              <a:latin typeface="Arial"/>
            </a:endParaRPr>
          </a:p>
          <a:p>
            <a:pPr indent="0" defTabSz="914400">
              <a:lnSpc>
                <a:spcPct val="115000"/>
              </a:lnSpc>
              <a:buNone/>
              <a:tabLst>
                <a:tab pos="0" algn="l"/>
              </a:tabLst>
            </a:pPr>
            <a:r>
              <a:rPr lang="en-US" sz="1400" b="0" strike="noStrike" spc="-1" dirty="0">
                <a:solidFill>
                  <a:srgbClr val="585858"/>
                </a:solidFill>
                <a:latin typeface="Arial"/>
                <a:ea typeface="Arial"/>
              </a:rPr>
              <a:t># matches: </a:t>
            </a:r>
            <a:r>
              <a:rPr lang="en-US" sz="1400" spc="-1" dirty="0">
                <a:solidFill>
                  <a:srgbClr val="585858"/>
                </a:solidFill>
                <a:latin typeface="Arial"/>
                <a:ea typeface="Arial"/>
              </a:rPr>
              <a:t>107</a:t>
            </a:r>
            <a:endParaRPr lang="en-US" sz="1400" b="0" strike="noStrike" spc="-1" dirty="0">
              <a:solidFill>
                <a:srgbClr val="585858"/>
              </a:solidFill>
              <a:latin typeface="Arial"/>
            </a:endParaRPr>
          </a:p>
          <a:p>
            <a:pPr indent="0" defTabSz="914400">
              <a:lnSpc>
                <a:spcPct val="115000"/>
              </a:lnSpc>
              <a:buNone/>
              <a:tabLst>
                <a:tab pos="0" algn="l"/>
              </a:tabLst>
            </a:pPr>
            <a:r>
              <a:rPr lang="en-US" sz="1400" b="0" strike="noStrike" spc="-1" dirty="0">
                <a:solidFill>
                  <a:srgbClr val="585858"/>
                </a:solidFill>
                <a:latin typeface="Arial"/>
                <a:ea typeface="Arial"/>
              </a:rPr>
              <a:t>Accuracy: </a:t>
            </a:r>
            <a:r>
              <a:rPr lang="en-US" sz="1400" spc="-1" dirty="0">
                <a:solidFill>
                  <a:srgbClr val="585858"/>
                </a:solidFill>
                <a:latin typeface="Arial"/>
                <a:ea typeface="Arial"/>
              </a:rPr>
              <a:t>73%</a:t>
            </a:r>
            <a:endParaRPr lang="en-US" sz="1400" b="0" strike="noStrike" spc="-1" dirty="0">
              <a:solidFill>
                <a:srgbClr val="585858"/>
              </a:solidFill>
              <a:latin typeface="Arial"/>
            </a:endParaRPr>
          </a:p>
        </p:txBody>
      </p:sp>
      <p:pic>
        <p:nvPicPr>
          <p:cNvPr id="3" name="Picture 2" descr="A group of people walking in a city&#10;&#10;Description automatically generated">
            <a:extLst>
              <a:ext uri="{FF2B5EF4-FFF2-40B4-BE49-F238E27FC236}">
                <a16:creationId xmlns:a16="http://schemas.microsoft.com/office/drawing/2014/main" id="{6CE50111-9C29-EF59-429B-801EAB405A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1760" y="1017360"/>
            <a:ext cx="3775210" cy="2514196"/>
          </a:xfrm>
          <a:prstGeom prst="rect">
            <a:avLst/>
          </a:prstGeom>
        </p:spPr>
      </p:pic>
      <p:pic>
        <p:nvPicPr>
          <p:cNvPr id="5" name="Picture 4" descr="A screenshot of a video game&#10;&#10;Description automatically generated">
            <a:extLst>
              <a:ext uri="{FF2B5EF4-FFF2-40B4-BE49-F238E27FC236}">
                <a16:creationId xmlns:a16="http://schemas.microsoft.com/office/drawing/2014/main" id="{D2A4AD1D-BC97-635A-6524-7FF9E809B5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99492" y="1017360"/>
            <a:ext cx="4844583" cy="2251489"/>
          </a:xfrm>
          <a:prstGeom prst="rect">
            <a:avLst/>
          </a:prstGeom>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A7A7A7"/>
      </a:dk2>
      <a:lt2>
        <a:srgbClr val="535353"/>
      </a:lt2>
      <a:accent1>
        <a:srgbClr val="4285F4"/>
      </a:accent1>
      <a:accent2>
        <a:srgbClr val="212121"/>
      </a:accent2>
      <a:accent3>
        <a:srgbClr val="78909C"/>
      </a:accent3>
      <a:accent4>
        <a:srgbClr val="FFAB40"/>
      </a:accent4>
      <a:accent5>
        <a:srgbClr val="0097A7"/>
      </a:accent5>
      <a:accent6>
        <a:srgbClr val="EEFF41"/>
      </a:accent6>
      <a:hlink>
        <a:srgbClr val="0000FF"/>
      </a:hlink>
      <a:folHlink>
        <a:srgbClr val="FF00FF"/>
      </a:folHlink>
    </a:clrScheme>
    <a:fontScheme name="Simple Light">
      <a:majorFont>
        <a:latin typeface="Helvetica"/>
        <a:ea typeface="Helvetica"/>
        <a:cs typeface="Helvetica"/>
      </a:majorFont>
      <a:minorFont>
        <a:latin typeface="Arial"/>
        <a:ea typeface="Arial"/>
        <a:cs typeface="Arial"/>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0.xml><?xml version="1.0" encoding="utf-8"?>
<a:theme xmlns:a="http://schemas.openxmlformats.org/drawingml/2006/main" name="Simple Light">
  <a:themeElements>
    <a:clrScheme name="Simple Light">
      <a:dk1>
        <a:srgbClr val="000000"/>
      </a:dk1>
      <a:lt1>
        <a:srgbClr val="FFFFFF"/>
      </a:lt1>
      <a:dk2>
        <a:srgbClr val="A7A7A7"/>
      </a:dk2>
      <a:lt2>
        <a:srgbClr val="535353"/>
      </a:lt2>
      <a:accent1>
        <a:srgbClr val="4285F4"/>
      </a:accent1>
      <a:accent2>
        <a:srgbClr val="212121"/>
      </a:accent2>
      <a:accent3>
        <a:srgbClr val="78909C"/>
      </a:accent3>
      <a:accent4>
        <a:srgbClr val="FFAB40"/>
      </a:accent4>
      <a:accent5>
        <a:srgbClr val="0097A7"/>
      </a:accent5>
      <a:accent6>
        <a:srgbClr val="EEFF41"/>
      </a:accent6>
      <a:hlink>
        <a:srgbClr val="0000FF"/>
      </a:hlink>
      <a:folHlink>
        <a:srgbClr val="FF00FF"/>
      </a:folHlink>
    </a:clrScheme>
    <a:fontScheme name="Simple Light">
      <a:majorFont>
        <a:latin typeface="Helvetica"/>
        <a:ea typeface="Helvetica"/>
        <a:cs typeface="Helvetica"/>
      </a:majorFont>
      <a:minorFont>
        <a:latin typeface="Arial"/>
        <a:ea typeface="Arial"/>
        <a:cs typeface="Arial"/>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1.xml><?xml version="1.0" encoding="utf-8"?>
<a:theme xmlns:a="http://schemas.openxmlformats.org/drawingml/2006/main" name="Simple Light">
  <a:themeElements>
    <a:clrScheme name="Simple Light">
      <a:dk1>
        <a:srgbClr val="000000"/>
      </a:dk1>
      <a:lt1>
        <a:srgbClr val="FFFFFF"/>
      </a:lt1>
      <a:dk2>
        <a:srgbClr val="A7A7A7"/>
      </a:dk2>
      <a:lt2>
        <a:srgbClr val="535353"/>
      </a:lt2>
      <a:accent1>
        <a:srgbClr val="4285F4"/>
      </a:accent1>
      <a:accent2>
        <a:srgbClr val="212121"/>
      </a:accent2>
      <a:accent3>
        <a:srgbClr val="78909C"/>
      </a:accent3>
      <a:accent4>
        <a:srgbClr val="FFAB40"/>
      </a:accent4>
      <a:accent5>
        <a:srgbClr val="0097A7"/>
      </a:accent5>
      <a:accent6>
        <a:srgbClr val="EEFF41"/>
      </a:accent6>
      <a:hlink>
        <a:srgbClr val="0000FF"/>
      </a:hlink>
      <a:folHlink>
        <a:srgbClr val="FF00FF"/>
      </a:folHlink>
    </a:clrScheme>
    <a:fontScheme name="Simple Light">
      <a:majorFont>
        <a:latin typeface="Helvetica"/>
        <a:ea typeface="Helvetica"/>
        <a:cs typeface="Helvetica"/>
      </a:majorFont>
      <a:minorFont>
        <a:latin typeface="Arial"/>
        <a:ea typeface="Arial"/>
        <a:cs typeface="Arial"/>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2.xml><?xml version="1.0" encoding="utf-8"?>
<a:theme xmlns:a="http://schemas.openxmlformats.org/drawingml/2006/main" name="Simple Light">
  <a:themeElements>
    <a:clrScheme name="Simple Light">
      <a:dk1>
        <a:srgbClr val="000000"/>
      </a:dk1>
      <a:lt1>
        <a:srgbClr val="FFFFFF"/>
      </a:lt1>
      <a:dk2>
        <a:srgbClr val="A7A7A7"/>
      </a:dk2>
      <a:lt2>
        <a:srgbClr val="535353"/>
      </a:lt2>
      <a:accent1>
        <a:srgbClr val="4285F4"/>
      </a:accent1>
      <a:accent2>
        <a:srgbClr val="212121"/>
      </a:accent2>
      <a:accent3>
        <a:srgbClr val="78909C"/>
      </a:accent3>
      <a:accent4>
        <a:srgbClr val="FFAB40"/>
      </a:accent4>
      <a:accent5>
        <a:srgbClr val="0097A7"/>
      </a:accent5>
      <a:accent6>
        <a:srgbClr val="EEFF41"/>
      </a:accent6>
      <a:hlink>
        <a:srgbClr val="0000FF"/>
      </a:hlink>
      <a:folHlink>
        <a:srgbClr val="FF00FF"/>
      </a:folHlink>
    </a:clrScheme>
    <a:fontScheme name="Simple Light">
      <a:majorFont>
        <a:latin typeface="Helvetica"/>
        <a:ea typeface="Helvetica"/>
        <a:cs typeface="Helvetica"/>
      </a:majorFont>
      <a:minorFont>
        <a:latin typeface="Arial"/>
        <a:ea typeface="Arial"/>
        <a:cs typeface="Arial"/>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3.xml><?xml version="1.0" encoding="utf-8"?>
<a:theme xmlns:a="http://schemas.openxmlformats.org/drawingml/2006/main" name="Simple Light">
  <a:themeElements>
    <a:clrScheme name="Simple Light">
      <a:dk1>
        <a:srgbClr val="000000"/>
      </a:dk1>
      <a:lt1>
        <a:srgbClr val="FFFFFF"/>
      </a:lt1>
      <a:dk2>
        <a:srgbClr val="A7A7A7"/>
      </a:dk2>
      <a:lt2>
        <a:srgbClr val="535353"/>
      </a:lt2>
      <a:accent1>
        <a:srgbClr val="4285F4"/>
      </a:accent1>
      <a:accent2>
        <a:srgbClr val="212121"/>
      </a:accent2>
      <a:accent3>
        <a:srgbClr val="78909C"/>
      </a:accent3>
      <a:accent4>
        <a:srgbClr val="FFAB40"/>
      </a:accent4>
      <a:accent5>
        <a:srgbClr val="0097A7"/>
      </a:accent5>
      <a:accent6>
        <a:srgbClr val="EEFF41"/>
      </a:accent6>
      <a:hlink>
        <a:srgbClr val="0000FF"/>
      </a:hlink>
      <a:folHlink>
        <a:srgbClr val="FF00FF"/>
      </a:folHlink>
    </a:clrScheme>
    <a:fontScheme name="Simple Light">
      <a:majorFont>
        <a:latin typeface="Helvetica"/>
        <a:ea typeface="Helvetica"/>
        <a:cs typeface="Helvetica"/>
      </a:majorFont>
      <a:minorFont>
        <a:latin typeface="Arial"/>
        <a:ea typeface="Arial"/>
        <a:cs typeface="Arial"/>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4.xml><?xml version="1.0" encoding="utf-8"?>
<a:theme xmlns:a="http://schemas.openxmlformats.org/drawingml/2006/main" name="Simple Light">
  <a:themeElements>
    <a:clrScheme name="Simple Light">
      <a:dk1>
        <a:srgbClr val="000000"/>
      </a:dk1>
      <a:lt1>
        <a:srgbClr val="FFFFFF"/>
      </a:lt1>
      <a:dk2>
        <a:srgbClr val="A7A7A7"/>
      </a:dk2>
      <a:lt2>
        <a:srgbClr val="535353"/>
      </a:lt2>
      <a:accent1>
        <a:srgbClr val="4285F4"/>
      </a:accent1>
      <a:accent2>
        <a:srgbClr val="212121"/>
      </a:accent2>
      <a:accent3>
        <a:srgbClr val="78909C"/>
      </a:accent3>
      <a:accent4>
        <a:srgbClr val="FFAB40"/>
      </a:accent4>
      <a:accent5>
        <a:srgbClr val="0097A7"/>
      </a:accent5>
      <a:accent6>
        <a:srgbClr val="EEFF41"/>
      </a:accent6>
      <a:hlink>
        <a:srgbClr val="0000FF"/>
      </a:hlink>
      <a:folHlink>
        <a:srgbClr val="FF00FF"/>
      </a:folHlink>
    </a:clrScheme>
    <a:fontScheme name="Simple Light">
      <a:majorFont>
        <a:latin typeface="Helvetica"/>
        <a:ea typeface="Helvetica"/>
        <a:cs typeface="Helvetica"/>
      </a:majorFont>
      <a:minorFont>
        <a:latin typeface="Arial"/>
        <a:ea typeface="Arial"/>
        <a:cs typeface="Arial"/>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5.xml><?xml version="1.0" encoding="utf-8"?>
<a:theme xmlns:a="http://schemas.openxmlformats.org/drawingml/2006/main" name="Simple Light">
  <a:themeElements>
    <a:clrScheme name="Simple Light">
      <a:dk1>
        <a:srgbClr val="000000"/>
      </a:dk1>
      <a:lt1>
        <a:srgbClr val="FFFFFF"/>
      </a:lt1>
      <a:dk2>
        <a:srgbClr val="A7A7A7"/>
      </a:dk2>
      <a:lt2>
        <a:srgbClr val="535353"/>
      </a:lt2>
      <a:accent1>
        <a:srgbClr val="4285F4"/>
      </a:accent1>
      <a:accent2>
        <a:srgbClr val="212121"/>
      </a:accent2>
      <a:accent3>
        <a:srgbClr val="78909C"/>
      </a:accent3>
      <a:accent4>
        <a:srgbClr val="FFAB40"/>
      </a:accent4>
      <a:accent5>
        <a:srgbClr val="0097A7"/>
      </a:accent5>
      <a:accent6>
        <a:srgbClr val="EEFF41"/>
      </a:accent6>
      <a:hlink>
        <a:srgbClr val="0000FF"/>
      </a:hlink>
      <a:folHlink>
        <a:srgbClr val="FF00FF"/>
      </a:folHlink>
    </a:clrScheme>
    <a:fontScheme name="Simple Light">
      <a:majorFont>
        <a:latin typeface="Helvetica"/>
        <a:ea typeface="Helvetica"/>
        <a:cs typeface="Helvetica"/>
      </a:majorFont>
      <a:minorFont>
        <a:latin typeface="Arial"/>
        <a:ea typeface="Arial"/>
        <a:cs typeface="Arial"/>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6.xml><?xml version="1.0" encoding="utf-8"?>
<a:theme xmlns:a="http://schemas.openxmlformats.org/drawingml/2006/main" name="Simple Light">
  <a:themeElements>
    <a:clrScheme name="Simple Light">
      <a:dk1>
        <a:srgbClr val="000000"/>
      </a:dk1>
      <a:lt1>
        <a:srgbClr val="FFFFFF"/>
      </a:lt1>
      <a:dk2>
        <a:srgbClr val="A7A7A7"/>
      </a:dk2>
      <a:lt2>
        <a:srgbClr val="535353"/>
      </a:lt2>
      <a:accent1>
        <a:srgbClr val="4285F4"/>
      </a:accent1>
      <a:accent2>
        <a:srgbClr val="212121"/>
      </a:accent2>
      <a:accent3>
        <a:srgbClr val="78909C"/>
      </a:accent3>
      <a:accent4>
        <a:srgbClr val="FFAB40"/>
      </a:accent4>
      <a:accent5>
        <a:srgbClr val="0097A7"/>
      </a:accent5>
      <a:accent6>
        <a:srgbClr val="EEFF41"/>
      </a:accent6>
      <a:hlink>
        <a:srgbClr val="0000FF"/>
      </a:hlink>
      <a:folHlink>
        <a:srgbClr val="FF00FF"/>
      </a:folHlink>
    </a:clrScheme>
    <a:fontScheme name="Simple Light">
      <a:majorFont>
        <a:latin typeface="Helvetica"/>
        <a:ea typeface="Helvetica"/>
        <a:cs typeface="Helvetica"/>
      </a:majorFont>
      <a:minorFont>
        <a:latin typeface="Arial"/>
        <a:ea typeface="Arial"/>
        <a:cs typeface="Arial"/>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7.xml><?xml version="1.0" encoding="utf-8"?>
<a:theme xmlns:a="http://schemas.openxmlformats.org/drawingml/2006/main" name="Simple Light">
  <a:themeElements>
    <a:clrScheme name="Simple Light">
      <a:dk1>
        <a:srgbClr val="000000"/>
      </a:dk1>
      <a:lt1>
        <a:srgbClr val="FFFFFF"/>
      </a:lt1>
      <a:dk2>
        <a:srgbClr val="A7A7A7"/>
      </a:dk2>
      <a:lt2>
        <a:srgbClr val="535353"/>
      </a:lt2>
      <a:accent1>
        <a:srgbClr val="4285F4"/>
      </a:accent1>
      <a:accent2>
        <a:srgbClr val="212121"/>
      </a:accent2>
      <a:accent3>
        <a:srgbClr val="78909C"/>
      </a:accent3>
      <a:accent4>
        <a:srgbClr val="FFAB40"/>
      </a:accent4>
      <a:accent5>
        <a:srgbClr val="0097A7"/>
      </a:accent5>
      <a:accent6>
        <a:srgbClr val="EEFF41"/>
      </a:accent6>
      <a:hlink>
        <a:srgbClr val="0000FF"/>
      </a:hlink>
      <a:folHlink>
        <a:srgbClr val="FF00FF"/>
      </a:folHlink>
    </a:clrScheme>
    <a:fontScheme name="Simple Light">
      <a:majorFont>
        <a:latin typeface="Helvetica"/>
        <a:ea typeface="Helvetica"/>
        <a:cs typeface="Helvetica"/>
      </a:majorFont>
      <a:minorFont>
        <a:latin typeface="Arial"/>
        <a:ea typeface="Arial"/>
        <a:cs typeface="Arial"/>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8.xml><?xml version="1.0" encoding="utf-8"?>
<a:theme xmlns:a="http://schemas.openxmlformats.org/drawingml/2006/main" name="Simple Light">
  <a:themeElements>
    <a:clrScheme name="Simple Light">
      <a:dk1>
        <a:srgbClr val="000000"/>
      </a:dk1>
      <a:lt1>
        <a:srgbClr val="FFFFFF"/>
      </a:lt1>
      <a:dk2>
        <a:srgbClr val="A7A7A7"/>
      </a:dk2>
      <a:lt2>
        <a:srgbClr val="535353"/>
      </a:lt2>
      <a:accent1>
        <a:srgbClr val="4285F4"/>
      </a:accent1>
      <a:accent2>
        <a:srgbClr val="212121"/>
      </a:accent2>
      <a:accent3>
        <a:srgbClr val="78909C"/>
      </a:accent3>
      <a:accent4>
        <a:srgbClr val="FFAB40"/>
      </a:accent4>
      <a:accent5>
        <a:srgbClr val="0097A7"/>
      </a:accent5>
      <a:accent6>
        <a:srgbClr val="EEFF41"/>
      </a:accent6>
      <a:hlink>
        <a:srgbClr val="0000FF"/>
      </a:hlink>
      <a:folHlink>
        <a:srgbClr val="FF00FF"/>
      </a:folHlink>
    </a:clrScheme>
    <a:fontScheme name="Simple Light">
      <a:majorFont>
        <a:latin typeface="Helvetica"/>
        <a:ea typeface="Helvetica"/>
        <a:cs typeface="Helvetica"/>
      </a:majorFont>
      <a:minorFont>
        <a:latin typeface="Arial"/>
        <a:ea typeface="Arial"/>
        <a:cs typeface="Arial"/>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9.xml><?xml version="1.0" encoding="utf-8"?>
<a:theme xmlns:a="http://schemas.openxmlformats.org/drawingml/2006/main" name="Simple Light">
  <a:themeElements>
    <a:clrScheme name="Simple Light">
      <a:dk1>
        <a:srgbClr val="000000"/>
      </a:dk1>
      <a:lt1>
        <a:srgbClr val="FFFFFF"/>
      </a:lt1>
      <a:dk2>
        <a:srgbClr val="A7A7A7"/>
      </a:dk2>
      <a:lt2>
        <a:srgbClr val="535353"/>
      </a:lt2>
      <a:accent1>
        <a:srgbClr val="4285F4"/>
      </a:accent1>
      <a:accent2>
        <a:srgbClr val="212121"/>
      </a:accent2>
      <a:accent3>
        <a:srgbClr val="78909C"/>
      </a:accent3>
      <a:accent4>
        <a:srgbClr val="FFAB40"/>
      </a:accent4>
      <a:accent5>
        <a:srgbClr val="0097A7"/>
      </a:accent5>
      <a:accent6>
        <a:srgbClr val="EEFF41"/>
      </a:accent6>
      <a:hlink>
        <a:srgbClr val="0000FF"/>
      </a:hlink>
      <a:folHlink>
        <a:srgbClr val="FF00FF"/>
      </a:folHlink>
    </a:clrScheme>
    <a:fontScheme name="Simple Light">
      <a:majorFont>
        <a:latin typeface="Helvetica"/>
        <a:ea typeface="Helvetica"/>
        <a:cs typeface="Helvetica"/>
      </a:majorFont>
      <a:minorFont>
        <a:latin typeface="Arial"/>
        <a:ea typeface="Arial"/>
        <a:cs typeface="Arial"/>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A7A7A7"/>
      </a:dk2>
      <a:lt2>
        <a:srgbClr val="535353"/>
      </a:lt2>
      <a:accent1>
        <a:srgbClr val="4285F4"/>
      </a:accent1>
      <a:accent2>
        <a:srgbClr val="212121"/>
      </a:accent2>
      <a:accent3>
        <a:srgbClr val="78909C"/>
      </a:accent3>
      <a:accent4>
        <a:srgbClr val="FFAB40"/>
      </a:accent4>
      <a:accent5>
        <a:srgbClr val="0097A7"/>
      </a:accent5>
      <a:accent6>
        <a:srgbClr val="EEFF41"/>
      </a:accent6>
      <a:hlink>
        <a:srgbClr val="0000FF"/>
      </a:hlink>
      <a:folHlink>
        <a:srgbClr val="FF00FF"/>
      </a:folHlink>
    </a:clrScheme>
    <a:fontScheme name="Simple Light">
      <a:majorFont>
        <a:latin typeface="Helvetica"/>
        <a:ea typeface="Helvetica"/>
        <a:cs typeface="Helvetica"/>
      </a:majorFont>
      <a:minorFont>
        <a:latin typeface="Arial"/>
        <a:ea typeface="Arial"/>
        <a:cs typeface="Arial"/>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0.xml><?xml version="1.0" encoding="utf-8"?>
<a:theme xmlns:a="http://schemas.openxmlformats.org/drawingml/2006/main" name="Simple Light">
  <a:themeElements>
    <a:clrScheme name="Simple Light">
      <a:dk1>
        <a:srgbClr val="000000"/>
      </a:dk1>
      <a:lt1>
        <a:srgbClr val="FFFFFF"/>
      </a:lt1>
      <a:dk2>
        <a:srgbClr val="A7A7A7"/>
      </a:dk2>
      <a:lt2>
        <a:srgbClr val="535353"/>
      </a:lt2>
      <a:accent1>
        <a:srgbClr val="4285F4"/>
      </a:accent1>
      <a:accent2>
        <a:srgbClr val="212121"/>
      </a:accent2>
      <a:accent3>
        <a:srgbClr val="78909C"/>
      </a:accent3>
      <a:accent4>
        <a:srgbClr val="FFAB40"/>
      </a:accent4>
      <a:accent5>
        <a:srgbClr val="0097A7"/>
      </a:accent5>
      <a:accent6>
        <a:srgbClr val="EEFF41"/>
      </a:accent6>
      <a:hlink>
        <a:srgbClr val="0000FF"/>
      </a:hlink>
      <a:folHlink>
        <a:srgbClr val="FF00FF"/>
      </a:folHlink>
    </a:clrScheme>
    <a:fontScheme name="Simple Light">
      <a:majorFont>
        <a:latin typeface="Helvetica"/>
        <a:ea typeface="Helvetica"/>
        <a:cs typeface="Helvetica"/>
      </a:majorFont>
      <a:minorFont>
        <a:latin typeface="Arial"/>
        <a:ea typeface="Arial"/>
        <a:cs typeface="Arial"/>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1.xml><?xml version="1.0" encoding="utf-8"?>
<a:theme xmlns:a="http://schemas.openxmlformats.org/drawingml/2006/main" name="Simple Light">
  <a:themeElements>
    <a:clrScheme name="Simple Light">
      <a:dk1>
        <a:srgbClr val="000000"/>
      </a:dk1>
      <a:lt1>
        <a:srgbClr val="FFFFFF"/>
      </a:lt1>
      <a:dk2>
        <a:srgbClr val="A7A7A7"/>
      </a:dk2>
      <a:lt2>
        <a:srgbClr val="535353"/>
      </a:lt2>
      <a:accent1>
        <a:srgbClr val="4285F4"/>
      </a:accent1>
      <a:accent2>
        <a:srgbClr val="212121"/>
      </a:accent2>
      <a:accent3>
        <a:srgbClr val="78909C"/>
      </a:accent3>
      <a:accent4>
        <a:srgbClr val="FFAB40"/>
      </a:accent4>
      <a:accent5>
        <a:srgbClr val="0097A7"/>
      </a:accent5>
      <a:accent6>
        <a:srgbClr val="EEFF41"/>
      </a:accent6>
      <a:hlink>
        <a:srgbClr val="0000FF"/>
      </a:hlink>
      <a:folHlink>
        <a:srgbClr val="FF00FF"/>
      </a:folHlink>
    </a:clrScheme>
    <a:fontScheme name="Simple Light">
      <a:majorFont>
        <a:latin typeface="Helvetica"/>
        <a:ea typeface="Helvetica"/>
        <a:cs typeface="Helvetica"/>
      </a:majorFont>
      <a:minorFont>
        <a:latin typeface="Arial"/>
        <a:ea typeface="Arial"/>
        <a:cs typeface="Arial"/>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2.xml><?xml version="1.0" encoding="utf-8"?>
<a:theme xmlns:a="http://schemas.openxmlformats.org/drawingml/2006/main" name="Simple Light">
  <a:themeElements>
    <a:clrScheme name="Simple Light">
      <a:dk1>
        <a:srgbClr val="000000"/>
      </a:dk1>
      <a:lt1>
        <a:srgbClr val="FFFFFF"/>
      </a:lt1>
      <a:dk2>
        <a:srgbClr val="A7A7A7"/>
      </a:dk2>
      <a:lt2>
        <a:srgbClr val="535353"/>
      </a:lt2>
      <a:accent1>
        <a:srgbClr val="4285F4"/>
      </a:accent1>
      <a:accent2>
        <a:srgbClr val="212121"/>
      </a:accent2>
      <a:accent3>
        <a:srgbClr val="78909C"/>
      </a:accent3>
      <a:accent4>
        <a:srgbClr val="FFAB40"/>
      </a:accent4>
      <a:accent5>
        <a:srgbClr val="0097A7"/>
      </a:accent5>
      <a:accent6>
        <a:srgbClr val="EEFF41"/>
      </a:accent6>
      <a:hlink>
        <a:srgbClr val="0000FF"/>
      </a:hlink>
      <a:folHlink>
        <a:srgbClr val="FF00FF"/>
      </a:folHlink>
    </a:clrScheme>
    <a:fontScheme name="Simple Light">
      <a:majorFont>
        <a:latin typeface="Helvetica"/>
        <a:ea typeface="Helvetica"/>
        <a:cs typeface="Helvetica"/>
      </a:majorFont>
      <a:minorFont>
        <a:latin typeface="Arial"/>
        <a:ea typeface="Arial"/>
        <a:cs typeface="Arial"/>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3.xml><?xml version="1.0" encoding="utf-8"?>
<a:theme xmlns:a="http://schemas.openxmlformats.org/drawingml/2006/main" name="Office Theme">
  <a:themeElements>
    <a:clrScheme name="Office">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shade val="51000"/>
              </a:schemeClr>
            </a:gs>
            <a:gs pos="80000">
              <a:schemeClr val="phClr">
                <a:shade val="93000"/>
              </a:schemeClr>
            </a:gs>
            <a:gs pos="100000">
              <a:schemeClr val="phClr">
                <a:shade val="94000"/>
              </a:schemeClr>
            </a:gs>
          </a:gsLst>
          <a:lin ang="16200000" scaled="0"/>
          <a:tileRect/>
        </a:gradFill>
      </a:fillStyleLst>
      <a:lnStyleLst>
        <a:ln w="9525" cap="flat" cmpd="sng" algn="ctr">
          <a:prstDash val="solid"/>
          <a:miter/>
        </a:ln>
        <a:ln w="25400" cap="flat" cmpd="sng" algn="ctr">
          <a:prstDash val="solid"/>
          <a:miter/>
        </a:ln>
        <a:ln w="3810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4.xml><?xml version="1.0" encoding="utf-8"?>
<a:theme xmlns:a="http://schemas.openxmlformats.org/drawingml/2006/main" name="Office Theme">
  <a:themeElements>
    <a:clrScheme name="Office">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shade val="51000"/>
              </a:schemeClr>
            </a:gs>
            <a:gs pos="80000">
              <a:schemeClr val="phClr">
                <a:shade val="93000"/>
              </a:schemeClr>
            </a:gs>
            <a:gs pos="100000">
              <a:schemeClr val="phClr">
                <a:shade val="94000"/>
              </a:schemeClr>
            </a:gs>
          </a:gsLst>
          <a:lin ang="16200000" scaled="0"/>
          <a:tileRect/>
        </a:gradFill>
      </a:fillStyleLst>
      <a:lnStyleLst>
        <a:ln w="9525" cap="flat" cmpd="sng" algn="ctr">
          <a:prstDash val="solid"/>
          <a:miter/>
        </a:ln>
        <a:ln w="25400" cap="flat" cmpd="sng" algn="ctr">
          <a:prstDash val="solid"/>
          <a:miter/>
        </a:ln>
        <a:ln w="3810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5.xml><?xml version="1.0" encoding="utf-8"?>
<a:theme xmlns:a="http://schemas.openxmlformats.org/drawingml/2006/main" name="Office Theme">
  <a:themeElements>
    <a:clrScheme name="Office">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shade val="51000"/>
              </a:schemeClr>
            </a:gs>
            <a:gs pos="80000">
              <a:schemeClr val="phClr">
                <a:shade val="93000"/>
              </a:schemeClr>
            </a:gs>
            <a:gs pos="100000">
              <a:schemeClr val="phClr">
                <a:shade val="94000"/>
              </a:schemeClr>
            </a:gs>
          </a:gsLst>
          <a:lin ang="16200000" scaled="0"/>
          <a:tileRect/>
        </a:gradFill>
      </a:fillStyleLst>
      <a:lnStyleLst>
        <a:ln w="9525" cap="flat" cmpd="sng" algn="ctr">
          <a:prstDash val="solid"/>
          <a:miter/>
        </a:ln>
        <a:ln w="25400" cap="flat" cmpd="sng" algn="ctr">
          <a:prstDash val="solid"/>
          <a:miter/>
        </a:ln>
        <a:ln w="3810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3.xml><?xml version="1.0" encoding="utf-8"?>
<a:theme xmlns:a="http://schemas.openxmlformats.org/drawingml/2006/main" name="Simple Light">
  <a:themeElements>
    <a:clrScheme name="Simple Light">
      <a:dk1>
        <a:srgbClr val="000000"/>
      </a:dk1>
      <a:lt1>
        <a:srgbClr val="FFFFFF"/>
      </a:lt1>
      <a:dk2>
        <a:srgbClr val="A7A7A7"/>
      </a:dk2>
      <a:lt2>
        <a:srgbClr val="535353"/>
      </a:lt2>
      <a:accent1>
        <a:srgbClr val="4285F4"/>
      </a:accent1>
      <a:accent2>
        <a:srgbClr val="212121"/>
      </a:accent2>
      <a:accent3>
        <a:srgbClr val="78909C"/>
      </a:accent3>
      <a:accent4>
        <a:srgbClr val="FFAB40"/>
      </a:accent4>
      <a:accent5>
        <a:srgbClr val="0097A7"/>
      </a:accent5>
      <a:accent6>
        <a:srgbClr val="EEFF41"/>
      </a:accent6>
      <a:hlink>
        <a:srgbClr val="0000FF"/>
      </a:hlink>
      <a:folHlink>
        <a:srgbClr val="FF00FF"/>
      </a:folHlink>
    </a:clrScheme>
    <a:fontScheme name="Simple Light">
      <a:majorFont>
        <a:latin typeface="Helvetica"/>
        <a:ea typeface="Helvetica"/>
        <a:cs typeface="Helvetica"/>
      </a:majorFont>
      <a:minorFont>
        <a:latin typeface="Arial"/>
        <a:ea typeface="Arial"/>
        <a:cs typeface="Arial"/>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4.xml><?xml version="1.0" encoding="utf-8"?>
<a:theme xmlns:a="http://schemas.openxmlformats.org/drawingml/2006/main" name="Simple Light">
  <a:themeElements>
    <a:clrScheme name="Simple Light">
      <a:dk1>
        <a:srgbClr val="000000"/>
      </a:dk1>
      <a:lt1>
        <a:srgbClr val="FFFFFF"/>
      </a:lt1>
      <a:dk2>
        <a:srgbClr val="A7A7A7"/>
      </a:dk2>
      <a:lt2>
        <a:srgbClr val="535353"/>
      </a:lt2>
      <a:accent1>
        <a:srgbClr val="4285F4"/>
      </a:accent1>
      <a:accent2>
        <a:srgbClr val="212121"/>
      </a:accent2>
      <a:accent3>
        <a:srgbClr val="78909C"/>
      </a:accent3>
      <a:accent4>
        <a:srgbClr val="FFAB40"/>
      </a:accent4>
      <a:accent5>
        <a:srgbClr val="0097A7"/>
      </a:accent5>
      <a:accent6>
        <a:srgbClr val="EEFF41"/>
      </a:accent6>
      <a:hlink>
        <a:srgbClr val="0000FF"/>
      </a:hlink>
      <a:folHlink>
        <a:srgbClr val="FF00FF"/>
      </a:folHlink>
    </a:clrScheme>
    <a:fontScheme name="Simple Light">
      <a:majorFont>
        <a:latin typeface="Helvetica"/>
        <a:ea typeface="Helvetica"/>
        <a:cs typeface="Helvetica"/>
      </a:majorFont>
      <a:minorFont>
        <a:latin typeface="Arial"/>
        <a:ea typeface="Arial"/>
        <a:cs typeface="Arial"/>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5.xml><?xml version="1.0" encoding="utf-8"?>
<a:theme xmlns:a="http://schemas.openxmlformats.org/drawingml/2006/main" name="Simple Light">
  <a:themeElements>
    <a:clrScheme name="Simple Light">
      <a:dk1>
        <a:srgbClr val="000000"/>
      </a:dk1>
      <a:lt1>
        <a:srgbClr val="FFFFFF"/>
      </a:lt1>
      <a:dk2>
        <a:srgbClr val="A7A7A7"/>
      </a:dk2>
      <a:lt2>
        <a:srgbClr val="535353"/>
      </a:lt2>
      <a:accent1>
        <a:srgbClr val="4285F4"/>
      </a:accent1>
      <a:accent2>
        <a:srgbClr val="212121"/>
      </a:accent2>
      <a:accent3>
        <a:srgbClr val="78909C"/>
      </a:accent3>
      <a:accent4>
        <a:srgbClr val="FFAB40"/>
      </a:accent4>
      <a:accent5>
        <a:srgbClr val="0097A7"/>
      </a:accent5>
      <a:accent6>
        <a:srgbClr val="EEFF41"/>
      </a:accent6>
      <a:hlink>
        <a:srgbClr val="0000FF"/>
      </a:hlink>
      <a:folHlink>
        <a:srgbClr val="FF00FF"/>
      </a:folHlink>
    </a:clrScheme>
    <a:fontScheme name="Simple Light">
      <a:majorFont>
        <a:latin typeface="Helvetica"/>
        <a:ea typeface="Helvetica"/>
        <a:cs typeface="Helvetica"/>
      </a:majorFont>
      <a:minorFont>
        <a:latin typeface="Arial"/>
        <a:ea typeface="Arial"/>
        <a:cs typeface="Arial"/>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6.xml><?xml version="1.0" encoding="utf-8"?>
<a:theme xmlns:a="http://schemas.openxmlformats.org/drawingml/2006/main" name="Simple Light">
  <a:themeElements>
    <a:clrScheme name="Simple Light">
      <a:dk1>
        <a:srgbClr val="000000"/>
      </a:dk1>
      <a:lt1>
        <a:srgbClr val="FFFFFF"/>
      </a:lt1>
      <a:dk2>
        <a:srgbClr val="A7A7A7"/>
      </a:dk2>
      <a:lt2>
        <a:srgbClr val="535353"/>
      </a:lt2>
      <a:accent1>
        <a:srgbClr val="4285F4"/>
      </a:accent1>
      <a:accent2>
        <a:srgbClr val="212121"/>
      </a:accent2>
      <a:accent3>
        <a:srgbClr val="78909C"/>
      </a:accent3>
      <a:accent4>
        <a:srgbClr val="FFAB40"/>
      </a:accent4>
      <a:accent5>
        <a:srgbClr val="0097A7"/>
      </a:accent5>
      <a:accent6>
        <a:srgbClr val="EEFF41"/>
      </a:accent6>
      <a:hlink>
        <a:srgbClr val="0000FF"/>
      </a:hlink>
      <a:folHlink>
        <a:srgbClr val="FF00FF"/>
      </a:folHlink>
    </a:clrScheme>
    <a:fontScheme name="Simple Light">
      <a:majorFont>
        <a:latin typeface="Helvetica"/>
        <a:ea typeface="Helvetica"/>
        <a:cs typeface="Helvetica"/>
      </a:majorFont>
      <a:minorFont>
        <a:latin typeface="Arial"/>
        <a:ea typeface="Arial"/>
        <a:cs typeface="Arial"/>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7.xml><?xml version="1.0" encoding="utf-8"?>
<a:theme xmlns:a="http://schemas.openxmlformats.org/drawingml/2006/main" name="Simple Light">
  <a:themeElements>
    <a:clrScheme name="Simple Light">
      <a:dk1>
        <a:srgbClr val="000000"/>
      </a:dk1>
      <a:lt1>
        <a:srgbClr val="FFFFFF"/>
      </a:lt1>
      <a:dk2>
        <a:srgbClr val="A7A7A7"/>
      </a:dk2>
      <a:lt2>
        <a:srgbClr val="535353"/>
      </a:lt2>
      <a:accent1>
        <a:srgbClr val="4285F4"/>
      </a:accent1>
      <a:accent2>
        <a:srgbClr val="212121"/>
      </a:accent2>
      <a:accent3>
        <a:srgbClr val="78909C"/>
      </a:accent3>
      <a:accent4>
        <a:srgbClr val="FFAB40"/>
      </a:accent4>
      <a:accent5>
        <a:srgbClr val="0097A7"/>
      </a:accent5>
      <a:accent6>
        <a:srgbClr val="EEFF41"/>
      </a:accent6>
      <a:hlink>
        <a:srgbClr val="0000FF"/>
      </a:hlink>
      <a:folHlink>
        <a:srgbClr val="FF00FF"/>
      </a:folHlink>
    </a:clrScheme>
    <a:fontScheme name="Simple Light">
      <a:majorFont>
        <a:latin typeface="Helvetica"/>
        <a:ea typeface="Helvetica"/>
        <a:cs typeface="Helvetica"/>
      </a:majorFont>
      <a:minorFont>
        <a:latin typeface="Arial"/>
        <a:ea typeface="Arial"/>
        <a:cs typeface="Arial"/>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8.xml><?xml version="1.0" encoding="utf-8"?>
<a:theme xmlns:a="http://schemas.openxmlformats.org/drawingml/2006/main" name="Simple Light">
  <a:themeElements>
    <a:clrScheme name="Simple Light">
      <a:dk1>
        <a:srgbClr val="000000"/>
      </a:dk1>
      <a:lt1>
        <a:srgbClr val="FFFFFF"/>
      </a:lt1>
      <a:dk2>
        <a:srgbClr val="A7A7A7"/>
      </a:dk2>
      <a:lt2>
        <a:srgbClr val="535353"/>
      </a:lt2>
      <a:accent1>
        <a:srgbClr val="4285F4"/>
      </a:accent1>
      <a:accent2>
        <a:srgbClr val="212121"/>
      </a:accent2>
      <a:accent3>
        <a:srgbClr val="78909C"/>
      </a:accent3>
      <a:accent4>
        <a:srgbClr val="FFAB40"/>
      </a:accent4>
      <a:accent5>
        <a:srgbClr val="0097A7"/>
      </a:accent5>
      <a:accent6>
        <a:srgbClr val="EEFF41"/>
      </a:accent6>
      <a:hlink>
        <a:srgbClr val="0000FF"/>
      </a:hlink>
      <a:folHlink>
        <a:srgbClr val="FF00FF"/>
      </a:folHlink>
    </a:clrScheme>
    <a:fontScheme name="Simple Light">
      <a:majorFont>
        <a:latin typeface="Helvetica"/>
        <a:ea typeface="Helvetica"/>
        <a:cs typeface="Helvetica"/>
      </a:majorFont>
      <a:minorFont>
        <a:latin typeface="Arial"/>
        <a:ea typeface="Arial"/>
        <a:cs typeface="Arial"/>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9.xml><?xml version="1.0" encoding="utf-8"?>
<a:theme xmlns:a="http://schemas.openxmlformats.org/drawingml/2006/main" name="Simple Light">
  <a:themeElements>
    <a:clrScheme name="Simple Light">
      <a:dk1>
        <a:srgbClr val="000000"/>
      </a:dk1>
      <a:lt1>
        <a:srgbClr val="FFFFFF"/>
      </a:lt1>
      <a:dk2>
        <a:srgbClr val="A7A7A7"/>
      </a:dk2>
      <a:lt2>
        <a:srgbClr val="535353"/>
      </a:lt2>
      <a:accent1>
        <a:srgbClr val="4285F4"/>
      </a:accent1>
      <a:accent2>
        <a:srgbClr val="212121"/>
      </a:accent2>
      <a:accent3>
        <a:srgbClr val="78909C"/>
      </a:accent3>
      <a:accent4>
        <a:srgbClr val="FFAB40"/>
      </a:accent4>
      <a:accent5>
        <a:srgbClr val="0097A7"/>
      </a:accent5>
      <a:accent6>
        <a:srgbClr val="EEFF41"/>
      </a:accent6>
      <a:hlink>
        <a:srgbClr val="0000FF"/>
      </a:hlink>
      <a:folHlink>
        <a:srgbClr val="FF00FF"/>
      </a:folHlink>
    </a:clrScheme>
    <a:fontScheme name="Simple Light">
      <a:majorFont>
        <a:latin typeface="Helvetica"/>
        <a:ea typeface="Helvetica"/>
        <a:cs typeface="Helvetica"/>
      </a:majorFont>
      <a:minorFont>
        <a:latin typeface="Arial"/>
        <a:ea typeface="Arial"/>
        <a:cs typeface="Arial"/>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4525</TotalTime>
  <Words>2298</Words>
  <Application>Microsoft Macintosh PowerPoint</Application>
  <PresentationFormat>On-screen Show (16:9)</PresentationFormat>
  <Paragraphs>182</Paragraphs>
  <Slides>28</Slides>
  <Notes>0</Notes>
  <HiddenSlides>0</HiddenSlides>
  <MMClips>0</MMClips>
  <ScaleCrop>false</ScaleCrop>
  <HeadingPairs>
    <vt:vector size="6" baseType="variant">
      <vt:variant>
        <vt:lpstr>Fonts Used</vt:lpstr>
      </vt:variant>
      <vt:variant>
        <vt:i4>4</vt:i4>
      </vt:variant>
      <vt:variant>
        <vt:lpstr>Theme</vt:lpstr>
      </vt:variant>
      <vt:variant>
        <vt:i4>25</vt:i4>
      </vt:variant>
      <vt:variant>
        <vt:lpstr>Slide Titles</vt:lpstr>
      </vt:variant>
      <vt:variant>
        <vt:i4>28</vt:i4>
      </vt:variant>
    </vt:vector>
  </HeadingPairs>
  <TitlesOfParts>
    <vt:vector size="57" baseType="lpstr">
      <vt:lpstr>Arial</vt:lpstr>
      <vt:lpstr>Symbol</vt:lpstr>
      <vt:lpstr>Times New Roman</vt:lpstr>
      <vt:lpstr>Wingdings</vt:lpstr>
      <vt:lpstr>Simple Light</vt:lpstr>
      <vt:lpstr>Simple Light</vt:lpstr>
      <vt:lpstr>Simple Light</vt:lpstr>
      <vt:lpstr>Simple Light</vt:lpstr>
      <vt:lpstr>Simple Light</vt:lpstr>
      <vt:lpstr>Simple Light</vt:lpstr>
      <vt:lpstr>Simple Light</vt:lpstr>
      <vt:lpstr>Simple Light</vt:lpstr>
      <vt:lpstr>Simple Light</vt:lpstr>
      <vt:lpstr>Simple Light</vt:lpstr>
      <vt:lpstr>Simple Light</vt:lpstr>
      <vt:lpstr>Simple Light</vt:lpstr>
      <vt:lpstr>Simple Light</vt:lpstr>
      <vt:lpstr>Simple Light</vt:lpstr>
      <vt:lpstr>Simple Light</vt:lpstr>
      <vt:lpstr>Simple Light</vt:lpstr>
      <vt:lpstr>Simple Light</vt:lpstr>
      <vt:lpstr>Simple Light</vt:lpstr>
      <vt:lpstr>Simple Light</vt:lpstr>
      <vt:lpstr>Simple Light</vt:lpstr>
      <vt:lpstr>Simple Light</vt:lpstr>
      <vt:lpstr>Simple Light</vt:lpstr>
      <vt:lpstr>Office Theme</vt:lpstr>
      <vt:lpstr>Office Theme</vt:lpstr>
      <vt:lpstr>Office Theme</vt:lpstr>
      <vt:lpstr>CS 6476 Project 2</vt:lpstr>
      <vt:lpstr>Part 1: Harris corner detector</vt:lpstr>
      <vt:lpstr>Part 1: Harris corner detector</vt:lpstr>
      <vt:lpstr>Part 1: Harris corner detector</vt:lpstr>
      <vt:lpstr>Part 1: Harris corner detector</vt:lpstr>
      <vt:lpstr>Part 1: Harris corner detector</vt:lpstr>
      <vt:lpstr>Part 1: Harris corner detector</vt:lpstr>
      <vt:lpstr>Part 2: Normalized patch feature descriptor</vt:lpstr>
      <vt:lpstr>Part 2: Feature matching</vt:lpstr>
      <vt:lpstr>Part 2: Feature matching</vt:lpstr>
      <vt:lpstr>Part 3: SIFT feature descriptor</vt:lpstr>
      <vt:lpstr>Part 3: SIFT feature descriptor</vt:lpstr>
      <vt:lpstr>Part 3: SIFT feature descriptor</vt:lpstr>
      <vt:lpstr>Part 3: SIFT feature descriptor</vt:lpstr>
      <vt:lpstr>Part 3: SIFT feature descriptor</vt:lpstr>
      <vt:lpstr>Part 4: Projection matrix</vt:lpstr>
      <vt:lpstr>Part 4: Projection matrix</vt:lpstr>
      <vt:lpstr>Part 4: Projection matrix</vt:lpstr>
      <vt:lpstr>Part 5: Fundamental matrix</vt:lpstr>
      <vt:lpstr>Part 5: Fundamental matrix</vt:lpstr>
      <vt:lpstr>Part 5: Fundamental matrix</vt:lpstr>
      <vt:lpstr>Part 5: Fundamental matrix</vt:lpstr>
      <vt:lpstr>Part 6: RANSAC</vt:lpstr>
      <vt:lpstr>Part 6: RANSAC</vt:lpstr>
      <vt:lpstr>Part 6: RANSAC</vt:lpstr>
      <vt:lpstr>Part 6: Performance comparison</vt:lpstr>
      <vt:lpstr>Part 6: Performance comparison</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4476/6476 Project 2</dc:title>
  <dc:subject/>
  <dc:creator/>
  <dc:description/>
  <cp:lastModifiedBy>Arunkumar, Anirudh</cp:lastModifiedBy>
  <cp:revision>17</cp:revision>
  <dcterms:modified xsi:type="dcterms:W3CDTF">2025-02-28T04:51:34Z</dcterms:modified>
  <dc:language>en-US</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PresentationFormat">
    <vt:lpwstr>On-screen Show (16:9)</vt:lpwstr>
  </property>
  <property fmtid="{D5CDD505-2E9C-101B-9397-08002B2CF9AE}" pid="3" name="Slides">
    <vt:i4>15</vt:i4>
  </property>
</Properties>
</file>